
<file path=[Content_Types].xml><?xml version="1.0" encoding="utf-8"?>
<Types xmlns="http://schemas.openxmlformats.org/package/2006/content-types">
  <Default Extension="xml" ContentType="application/xml"/>
  <Default Extension="jpg" ContentType="image/jpeg"/>
  <Default Extension="tiff" ContentType="image/tiff"/>
  <Default Extension="mp4" ContentType="video/mp4"/>
  <Default Extension="emf" ContentType="image/x-emf"/>
  <Default Extension="jpeg" ContentType="image/jpeg"/>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2" r:id="rId1"/>
  </p:sldMasterIdLst>
  <p:notesMasterIdLst>
    <p:notesMasterId r:id="rId26"/>
  </p:notesMasterIdLst>
  <p:handoutMasterIdLst>
    <p:handoutMasterId r:id="rId27"/>
  </p:handoutMasterIdLst>
  <p:sldIdLst>
    <p:sldId id="256" r:id="rId2"/>
    <p:sldId id="278" r:id="rId3"/>
    <p:sldId id="285" r:id="rId4"/>
    <p:sldId id="279" r:id="rId5"/>
    <p:sldId id="280" r:id="rId6"/>
    <p:sldId id="257" r:id="rId7"/>
    <p:sldId id="281" r:id="rId8"/>
    <p:sldId id="270" r:id="rId9"/>
    <p:sldId id="268" r:id="rId10"/>
    <p:sldId id="267" r:id="rId11"/>
    <p:sldId id="269" r:id="rId12"/>
    <p:sldId id="258" r:id="rId13"/>
    <p:sldId id="274" r:id="rId14"/>
    <p:sldId id="273" r:id="rId15"/>
    <p:sldId id="271" r:id="rId16"/>
    <p:sldId id="272" r:id="rId17"/>
    <p:sldId id="261" r:id="rId18"/>
    <p:sldId id="262" r:id="rId19"/>
    <p:sldId id="277" r:id="rId20"/>
    <p:sldId id="264" r:id="rId21"/>
    <p:sldId id="283" r:id="rId22"/>
    <p:sldId id="266" r:id="rId23"/>
    <p:sldId id="276" r:id="rId24"/>
    <p:sldId id="28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51"/>
    <p:restoredTop sz="85885"/>
  </p:normalViewPr>
  <p:slideViewPr>
    <p:cSldViewPr snapToGrid="0" snapToObjects="1">
      <p:cViewPr>
        <p:scale>
          <a:sx n="90" d="100"/>
          <a:sy n="90" d="100"/>
        </p:scale>
        <p:origin x="680" y="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6_3">
  <dgm:title val=""/>
  <dgm:desc val=""/>
  <dgm:catLst>
    <dgm:cat type="accent6" pri="11300"/>
  </dgm:catLst>
  <dgm:styleLbl name="node0">
    <dgm:fillClrLst meth="repeat">
      <a:schemeClr val="accent6">
        <a:shade val="80000"/>
      </a:schemeClr>
    </dgm:fillClrLst>
    <dgm:linClrLst meth="repeat">
      <a:schemeClr val="lt1"/>
    </dgm:linClrLst>
    <dgm:effectClrLst/>
    <dgm:txLinClrLst/>
    <dgm:txFillClrLst/>
    <dgm:txEffectClrLst/>
  </dgm:styleLbl>
  <dgm:styleLbl name="node1">
    <dgm:fillClrLst>
      <a:schemeClr val="accent6">
        <a:shade val="80000"/>
      </a:schemeClr>
      <a:schemeClr val="accent6">
        <a:tint val="70000"/>
      </a:schemeClr>
    </dgm:fillClrLst>
    <dgm:linClrLst meth="repeat">
      <a:schemeClr val="lt1"/>
    </dgm:linClrLst>
    <dgm:effectClrLst/>
    <dgm:txLinClrLst/>
    <dgm:txFillClrLst/>
    <dgm:txEffectClrLst/>
  </dgm:styleLbl>
  <dgm:styleLbl name="alignNode1">
    <dgm:fillClrLst>
      <a:schemeClr val="accent6">
        <a:shade val="80000"/>
      </a:schemeClr>
      <a:schemeClr val="accent6">
        <a:tint val="70000"/>
      </a:schemeClr>
    </dgm:fillClrLst>
    <dgm:linClrLst>
      <a:schemeClr val="accent6">
        <a:shade val="80000"/>
      </a:schemeClr>
      <a:schemeClr val="accent6">
        <a:tint val="70000"/>
      </a:schemeClr>
    </dgm:linClrLst>
    <dgm:effectClrLst/>
    <dgm:txLinClrLst/>
    <dgm:txFillClrLst/>
    <dgm:txEffectClrLst/>
  </dgm:styleLbl>
  <dgm:styleLbl name="lnNode1">
    <dgm:fillClrLst>
      <a:schemeClr val="accent6">
        <a:shade val="80000"/>
      </a:schemeClr>
      <a:schemeClr val="accent6">
        <a:tint val="70000"/>
      </a:schemeClr>
    </dgm:fillClrLst>
    <dgm:linClrLst meth="repeat">
      <a:schemeClr val="lt1"/>
    </dgm:linClrLst>
    <dgm:effectClrLst/>
    <dgm:txLinClrLst/>
    <dgm:txFillClrLst/>
    <dgm:txEffectClrLst/>
  </dgm:styleLbl>
  <dgm:styleLbl name="vennNode1">
    <dgm:fillClrLst>
      <a:schemeClr val="accent6">
        <a:shade val="80000"/>
        <a:alpha val="50000"/>
      </a:schemeClr>
      <a:schemeClr val="accent6">
        <a:tint val="70000"/>
        <a:alpha val="50000"/>
      </a:schemeClr>
    </dgm:fillClrLst>
    <dgm:linClrLst meth="repeat">
      <a:schemeClr val="lt1"/>
    </dgm:linClrLst>
    <dgm:effectClrLst/>
    <dgm:txLinClrLst/>
    <dgm:txFillClrLst/>
    <dgm:txEffectClrLst/>
  </dgm:styleLbl>
  <dgm:styleLbl name="node2">
    <dgm:fillClrLst>
      <a:schemeClr val="accent6">
        <a:tint val="99000"/>
      </a:schemeClr>
    </dgm:fillClrLst>
    <dgm:linClrLst meth="repeat">
      <a:schemeClr val="lt1"/>
    </dgm:linClrLst>
    <dgm:effectClrLst/>
    <dgm:txLinClrLst/>
    <dgm:txFillClrLst/>
    <dgm:txEffectClrLst/>
  </dgm:styleLbl>
  <dgm:styleLbl name="node3">
    <dgm:fillClrLst>
      <a:schemeClr val="accent6">
        <a:tint val="80000"/>
      </a:schemeClr>
    </dgm:fillClrLst>
    <dgm:linClrLst meth="repeat">
      <a:schemeClr val="lt1"/>
    </dgm:linClrLst>
    <dgm:effectClrLst/>
    <dgm:txLinClrLst/>
    <dgm:txFillClrLst/>
    <dgm:txEffectClrLst/>
  </dgm:styleLbl>
  <dgm:styleLbl name="node4">
    <dgm:fillClrLst>
      <a:schemeClr val="accent6">
        <a:tint val="70000"/>
      </a:schemeClr>
    </dgm:fillClrLst>
    <dgm:linClrLst meth="repeat">
      <a:schemeClr val="lt1"/>
    </dgm:linClrLst>
    <dgm:effectClrLst/>
    <dgm:txLinClrLst/>
    <dgm:txFillClrLst/>
    <dgm:txEffectClrLst/>
  </dgm:styleLbl>
  <dgm:styleLbl name="f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6">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dgm:txEffectClrLst/>
  </dgm:styleLbl>
  <dgm:styleLbl name="f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bgSibTrans2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lt1"/>
    </dgm:txFillClrLst>
    <dgm:txEffectClrLst/>
  </dgm:styleLbl>
  <dgm:styleLbl name="sibTrans1D1">
    <dgm:fillClrLst>
      <a:schemeClr val="accent6">
        <a:shade val="90000"/>
      </a:schemeClr>
      <a:schemeClr val="accent6">
        <a:tint val="70000"/>
      </a:schemeClr>
    </dgm:fillClrLst>
    <dgm:linClrLst>
      <a:schemeClr val="accent6">
        <a:shade val="90000"/>
      </a:schemeClr>
      <a:schemeClr val="accent6">
        <a:tint val="70000"/>
      </a:schemeClr>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accent6">
        <a:shade val="80000"/>
      </a:schemeClr>
    </dgm:fillClrLst>
    <dgm:linClrLst meth="repeat">
      <a:schemeClr val="lt1"/>
    </dgm:linClrLst>
    <dgm:effectClrLst/>
    <dgm:txLinClrLst/>
    <dgm:txFillClrLst/>
    <dgm:txEffectClrLst/>
  </dgm:styleLbl>
  <dgm:styleLbl name="asst1">
    <dgm:fillClrLst meth="repeat">
      <a:schemeClr val="accent6">
        <a:shade val="80000"/>
      </a:schemeClr>
    </dgm:fillClrLst>
    <dgm:linClrLst meth="repeat">
      <a:schemeClr val="lt1"/>
    </dgm:linClrLst>
    <dgm:effectClrLst/>
    <dgm:txLinClrLst/>
    <dgm:txFillClrLst/>
    <dgm:txEffectClrLst/>
  </dgm:styleLbl>
  <dgm:styleLbl name="asst2">
    <dgm:fillClrLst>
      <a:schemeClr val="accent6">
        <a:tint val="99000"/>
      </a:schemeClr>
    </dgm:fillClrLst>
    <dgm:linClrLst meth="repeat">
      <a:schemeClr val="lt1"/>
    </dgm:linClrLst>
    <dgm:effectClrLst/>
    <dgm:txLinClrLst/>
    <dgm:txFillClrLst/>
    <dgm:txEffectClrLst/>
  </dgm:styleLbl>
  <dgm:styleLbl name="asst3">
    <dgm:fillClrLst>
      <a:schemeClr val="accent6">
        <a:tint val="80000"/>
      </a:schemeClr>
    </dgm:fillClrLst>
    <dgm:linClrLst meth="repeat">
      <a:schemeClr val="lt1"/>
    </dgm:linClrLst>
    <dgm:effectClrLst/>
    <dgm:txLinClrLst/>
    <dgm:txFillClrLst/>
    <dgm:txEffectClrLst/>
  </dgm:styleLbl>
  <dgm:styleLbl name="asst4">
    <dgm:fillClrLst>
      <a:schemeClr val="accent6">
        <a:tint val="70000"/>
      </a:schemeClr>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a:tint val="90000"/>
      </a:schemeClr>
    </dgm:fillClrLst>
    <dgm:linClrLst meth="repeat">
      <a:schemeClr val="accent6">
        <a:tint val="90000"/>
      </a:schemeClr>
    </dgm:linClrLst>
    <dgm:effectClrLst/>
    <dgm:txLinClrLst/>
    <dgm:txFillClrLst/>
    <dgm:txEffectClrLst/>
  </dgm:styleLbl>
  <dgm:styleLbl name="parChTrans2D3">
    <dgm:fillClrLst meth="repeat">
      <a:schemeClr val="accent6">
        <a:tint val="70000"/>
      </a:schemeClr>
    </dgm:fillClrLst>
    <dgm:linClrLst meth="repeat">
      <a:schemeClr val="accent6">
        <a:tint val="70000"/>
      </a:schemeClr>
    </dgm:linClrLst>
    <dgm:effectClrLst/>
    <dgm:txLinClrLst/>
    <dgm:txFillClrLst/>
    <dgm:txEffectClrLst/>
  </dgm:styleLbl>
  <dgm:styleLbl name="parChTrans2D4">
    <dgm:fillClrLst meth="repeat">
      <a:schemeClr val="accent6">
        <a:tint val="50000"/>
      </a:schemeClr>
    </dgm:fillClrLst>
    <dgm:linClrLst meth="repeat">
      <a:schemeClr val="accent6">
        <a:tint val="50000"/>
      </a:schemeClr>
    </dgm:linClrLst>
    <dgm:effectClrLst/>
    <dgm:txLinClrLst/>
    <dgm:txFillClrLst meth="repeat">
      <a:schemeClr val="lt1"/>
    </dgm:txFillClrLst>
    <dgm:txEffectClrLst/>
  </dgm:styleLbl>
  <dgm:styleLbl name="parChTrans1D1">
    <dgm:fillClrLst meth="repeat">
      <a:schemeClr val="accent6">
        <a:shade val="80000"/>
      </a:schemeClr>
    </dgm:fillClrLst>
    <dgm:linClrLst meth="repeat">
      <a:schemeClr val="accent6">
        <a:shade val="80000"/>
      </a:schemeClr>
    </dgm:linClrLst>
    <dgm:effectClrLst/>
    <dgm:txLinClrLst/>
    <dgm:txFillClrLst meth="repeat">
      <a:schemeClr val="tx1"/>
    </dgm:txFillClrLst>
    <dgm:txEffectClrLst/>
  </dgm:styleLbl>
  <dgm:styleLbl name="parChTrans1D2">
    <dgm:fillClrLst meth="repeat">
      <a:schemeClr val="accent6">
        <a:tint val="99000"/>
      </a:schemeClr>
    </dgm:fillClrLst>
    <dgm:linClrLst meth="repeat">
      <a:schemeClr val="accent6">
        <a:tint val="99000"/>
      </a:schemeClr>
    </dgm:linClrLst>
    <dgm:effectClrLst/>
    <dgm:txLinClrLst/>
    <dgm:txFillClrLst meth="repeat">
      <a:schemeClr val="tx1"/>
    </dgm:txFillClrLst>
    <dgm:txEffectClrLst/>
  </dgm:styleLbl>
  <dgm:styleLbl name="parChTrans1D3">
    <dgm:fillClrLst meth="repeat">
      <a:schemeClr val="accent6">
        <a:tint val="80000"/>
      </a:schemeClr>
    </dgm:fillClrLst>
    <dgm:linClrLst meth="repeat">
      <a:schemeClr val="accent6">
        <a:tint val="80000"/>
      </a:schemeClr>
    </dgm:linClrLst>
    <dgm:effectClrLst/>
    <dgm:txLinClrLst/>
    <dgm:txFillClrLst meth="repeat">
      <a:schemeClr val="tx1"/>
    </dgm:txFillClrLst>
    <dgm:txEffectClrLst/>
  </dgm:styleLbl>
  <dgm:styleLbl name="parChTrans1D4">
    <dgm:fillClrLst meth="repeat">
      <a:schemeClr val="accent6">
        <a:tint val="70000"/>
      </a:schemeClr>
    </dgm:fillClrLst>
    <dgm:linClrLst meth="repeat">
      <a:schemeClr val="accent6">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6">
        <a:shade val="80000"/>
      </a:schemeClr>
      <a:schemeClr val="accent6">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a:tint val="70000"/>
      </a:schemeClr>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6">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1">
  <dgm:title val=""/>
  <dgm:desc val=""/>
  <dgm:catLst>
    <dgm:cat type="accent6" pri="11100"/>
  </dgm:catLst>
  <dgm:styleLbl name="node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6">
        <a:shade val="80000"/>
      </a:schemeClr>
    </dgm:linClrLst>
    <dgm:effectClrLst/>
    <dgm:txLinClrLst/>
    <dgm:txFillClrLst/>
    <dgm:txEffectClrLst/>
  </dgm:styleLbl>
  <dgm:styleLbl name="node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f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align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bgImgPlace1">
    <dgm:fillClrLst meth="repeat">
      <a:schemeClr val="accent6">
        <a:tint val="40000"/>
      </a:schemeClr>
    </dgm:fillClrLst>
    <dgm:linClrLst meth="repeat">
      <a:schemeClr val="accent6">
        <a:shade val="80000"/>
      </a:schemeClr>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meth="repeat">
      <a:schemeClr val="dk1"/>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dgm:linClrLst>
    <dgm:effectClrLst/>
    <dgm:txLinClrLst/>
    <dgm:txFillClrLst meth="repeat">
      <a:schemeClr val="tx1"/>
    </dgm:txFillClrLst>
    <dgm:txEffectClrLst/>
  </dgm:styleLbl>
  <dgm:styleLbl name="asst0">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6">
        <a:shade val="80000"/>
      </a:schemeClr>
    </dgm:linClrLst>
    <dgm:effectClrLst/>
    <dgm:txLinClrLst/>
    <dgm:txFillClrLst meth="repeat">
      <a:schemeClr val="dk1"/>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dgm:txEffectClrLst/>
  </dgm:styleLbl>
  <dgm:styleLbl name="parChTrans2D2">
    <dgm:fillClrLst meth="repeat">
      <a:schemeClr val="accent6"/>
    </dgm:fillClrLst>
    <dgm:linClrLst meth="repeat">
      <a:schemeClr val="accent6"/>
    </dgm:linClrLst>
    <dgm:effectClrLst/>
    <dgm:txLinClrLst/>
    <dgm:txFillClrLst/>
    <dgm:txEffectClrLst/>
  </dgm:styleLbl>
  <dgm:styleLbl name="parChTrans2D3">
    <dgm:fillClrLst meth="repeat">
      <a:schemeClr val="accent6"/>
    </dgm:fillClrLst>
    <dgm:linClrLst meth="repeat">
      <a:schemeClr val="accent6"/>
    </dgm:linClrLst>
    <dgm:effectClrLst/>
    <dgm:txLinClrLst/>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conF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align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trAlignAcc1">
    <dgm:fillClrLst meth="repeat">
      <a:schemeClr val="accent6">
        <a:alpha val="40000"/>
        <a:tint val="40000"/>
      </a:schemeClr>
    </dgm:fillClrLst>
    <dgm:linClrLst meth="repeat">
      <a:schemeClr val="accent6"/>
    </dgm:linClrLst>
    <dgm:effectClrLst/>
    <dgm:txLinClrLst/>
    <dgm:txFillClrLst meth="repeat">
      <a:schemeClr val="dk1"/>
    </dgm:txFillClrLst>
    <dgm:txEffectClrLst/>
  </dgm:styleLbl>
  <dgm:styleLbl name="bgAcc1">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6">
        <a:alpha val="90000"/>
      </a:schemeClr>
    </dgm:linClrLst>
    <dgm:effectClrLst/>
    <dgm:txLinClrLst/>
    <dgm:txFillClrLst meth="repeat">
      <a:schemeClr val="dk1"/>
    </dgm:txFillClrLst>
    <dgm:txEffectClrLst/>
  </dgm:styleLbl>
  <dgm:styleLbl name="fgAcc0">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2">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3">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fgAcc4">
    <dgm:fillClrLst meth="repeat">
      <a:schemeClr val="accent6">
        <a:alpha val="90000"/>
        <a:tint val="4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26C5B6-225D-4199-AD19-533442BC9759}" type="doc">
      <dgm:prSet loTypeId="urn:microsoft.com/office/officeart/2005/8/layout/process1" loCatId="process" qsTypeId="urn:microsoft.com/office/officeart/2005/8/quickstyle/simple3" qsCatId="simple" csTypeId="urn:microsoft.com/office/officeart/2005/8/colors/colorful2" csCatId="colorful" phldr="1"/>
      <dgm:spPr/>
      <dgm:t>
        <a:bodyPr/>
        <a:lstStyle/>
        <a:p>
          <a:endParaRPr lang="en-US"/>
        </a:p>
      </dgm:t>
    </dgm:pt>
    <dgm:pt modelId="{53CB8961-C102-4221-A63B-FF18DD16CEB9}">
      <dgm:prSet custT="1"/>
      <dgm:spPr/>
      <dgm:t>
        <a:bodyPr/>
        <a:lstStyle/>
        <a:p>
          <a:r>
            <a:rPr lang="en-US" sz="1800" dirty="0" smtClean="0"/>
            <a:t>When the bacteria divides, it must temporarily create “holes”.</a:t>
          </a:r>
        </a:p>
        <a:p>
          <a:r>
            <a:rPr lang="en-US" sz="1800" dirty="0" smtClean="0"/>
            <a:t>The “holes” are then filled in with proteins. </a:t>
          </a:r>
          <a:endParaRPr lang="en-US" sz="1800" dirty="0"/>
        </a:p>
      </dgm:t>
    </dgm:pt>
    <dgm:pt modelId="{CADA09DA-5F3F-4AE0-BE6E-2DEAF772C271}" type="parTrans" cxnId="{BFA704E6-3E9D-4F2B-8DAC-824DEE1018EB}">
      <dgm:prSet/>
      <dgm:spPr/>
      <dgm:t>
        <a:bodyPr/>
        <a:lstStyle/>
        <a:p>
          <a:endParaRPr lang="en-US"/>
        </a:p>
      </dgm:t>
    </dgm:pt>
    <dgm:pt modelId="{A2B1430C-FD0F-4477-8AB5-27559E57F15F}" type="sibTrans" cxnId="{BFA704E6-3E9D-4F2B-8DAC-824DEE1018EB}">
      <dgm:prSet/>
      <dgm:spPr/>
      <dgm:t>
        <a:bodyPr/>
        <a:lstStyle/>
        <a:p>
          <a:endParaRPr lang="en-US"/>
        </a:p>
      </dgm:t>
    </dgm:pt>
    <dgm:pt modelId="{D9FFCA9F-04F9-4351-801C-1294812D48C2}">
      <dgm:prSet custT="1"/>
      <dgm:spPr/>
      <dgm:t>
        <a:bodyPr/>
        <a:lstStyle/>
        <a:p>
          <a:r>
            <a:rPr lang="en-US" sz="1800" dirty="0" smtClean="0"/>
            <a:t>Antibiotics kills bacteria by inhibiting these proteins.</a:t>
          </a:r>
          <a:endParaRPr lang="en-US" sz="1800" dirty="0"/>
        </a:p>
      </dgm:t>
    </dgm:pt>
    <dgm:pt modelId="{E188B2EB-9310-4C0B-87D5-20F095180F5F}" type="parTrans" cxnId="{3CACB21C-7FD0-4E59-9ED8-F765921837C7}">
      <dgm:prSet/>
      <dgm:spPr/>
      <dgm:t>
        <a:bodyPr/>
        <a:lstStyle/>
        <a:p>
          <a:endParaRPr lang="en-US"/>
        </a:p>
      </dgm:t>
    </dgm:pt>
    <dgm:pt modelId="{B4027368-AD62-48A8-8A6A-FF74C31777FB}" type="sibTrans" cxnId="{3CACB21C-7FD0-4E59-9ED8-F765921837C7}">
      <dgm:prSet/>
      <dgm:spPr/>
      <dgm:t>
        <a:bodyPr/>
        <a:lstStyle/>
        <a:p>
          <a:endParaRPr lang="en-US"/>
        </a:p>
      </dgm:t>
    </dgm:pt>
    <dgm:pt modelId="{A45A9F7A-D088-4BDF-BEE1-5248F5F12C60}">
      <dgm:prSet custT="1"/>
      <dgm:spPr/>
      <dgm:t>
        <a:bodyPr/>
        <a:lstStyle/>
        <a:p>
          <a:r>
            <a:rPr lang="en-US" sz="1800" dirty="0" smtClean="0"/>
            <a:t>Bacteria cannot fill in the “holes” left in its cell wall.  </a:t>
          </a:r>
        </a:p>
        <a:p>
          <a:r>
            <a:rPr lang="en-US" sz="1800" dirty="0" smtClean="0"/>
            <a:t>Water rushes in.</a:t>
          </a:r>
        </a:p>
        <a:p>
          <a:r>
            <a:rPr lang="en-US" sz="1800" dirty="0" smtClean="0"/>
            <a:t>Pops from the turgor pressure. [2]</a:t>
          </a:r>
          <a:endParaRPr lang="en-US" sz="1800" dirty="0"/>
        </a:p>
      </dgm:t>
    </dgm:pt>
    <dgm:pt modelId="{8FAC17DF-5E9F-4A76-A940-F3F646876A31}" type="parTrans" cxnId="{FA652B0A-A139-44E6-A6BB-78DB82739720}">
      <dgm:prSet/>
      <dgm:spPr/>
      <dgm:t>
        <a:bodyPr/>
        <a:lstStyle/>
        <a:p>
          <a:endParaRPr lang="en-US"/>
        </a:p>
      </dgm:t>
    </dgm:pt>
    <dgm:pt modelId="{D81F4F43-2560-4D70-A27E-259BAC558FE8}" type="sibTrans" cxnId="{FA652B0A-A139-44E6-A6BB-78DB82739720}">
      <dgm:prSet/>
      <dgm:spPr/>
      <dgm:t>
        <a:bodyPr/>
        <a:lstStyle/>
        <a:p>
          <a:endParaRPr lang="en-US"/>
        </a:p>
      </dgm:t>
    </dgm:pt>
    <dgm:pt modelId="{B67AA693-1D3A-FA42-A513-70382975A9C7}" type="pres">
      <dgm:prSet presAssocID="{8826C5B6-225D-4199-AD19-533442BC9759}" presName="Name0" presStyleCnt="0">
        <dgm:presLayoutVars>
          <dgm:dir/>
          <dgm:resizeHandles val="exact"/>
        </dgm:presLayoutVars>
      </dgm:prSet>
      <dgm:spPr/>
      <dgm:t>
        <a:bodyPr/>
        <a:lstStyle/>
        <a:p>
          <a:endParaRPr lang="en-US"/>
        </a:p>
      </dgm:t>
    </dgm:pt>
    <dgm:pt modelId="{24EE6286-6941-6140-AA07-68D878601EFC}" type="pres">
      <dgm:prSet presAssocID="{53CB8961-C102-4221-A63B-FF18DD16CEB9}" presName="node" presStyleLbl="node1" presStyleIdx="0" presStyleCnt="3">
        <dgm:presLayoutVars>
          <dgm:bulletEnabled val="1"/>
        </dgm:presLayoutVars>
      </dgm:prSet>
      <dgm:spPr/>
      <dgm:t>
        <a:bodyPr/>
        <a:lstStyle/>
        <a:p>
          <a:endParaRPr lang="en-US"/>
        </a:p>
      </dgm:t>
    </dgm:pt>
    <dgm:pt modelId="{86A00FC8-A87A-4448-A1DC-88075388D06E}" type="pres">
      <dgm:prSet presAssocID="{A2B1430C-FD0F-4477-8AB5-27559E57F15F}" presName="sibTrans" presStyleLbl="sibTrans2D1" presStyleIdx="0" presStyleCnt="2"/>
      <dgm:spPr/>
      <dgm:t>
        <a:bodyPr/>
        <a:lstStyle/>
        <a:p>
          <a:endParaRPr lang="en-US"/>
        </a:p>
      </dgm:t>
    </dgm:pt>
    <dgm:pt modelId="{9E52E0B0-041F-8B46-A600-C10380FD7BB8}" type="pres">
      <dgm:prSet presAssocID="{A2B1430C-FD0F-4477-8AB5-27559E57F15F}" presName="connectorText" presStyleLbl="sibTrans2D1" presStyleIdx="0" presStyleCnt="2"/>
      <dgm:spPr/>
      <dgm:t>
        <a:bodyPr/>
        <a:lstStyle/>
        <a:p>
          <a:endParaRPr lang="en-US"/>
        </a:p>
      </dgm:t>
    </dgm:pt>
    <dgm:pt modelId="{C844C656-0500-2B41-B67B-E2007442662F}" type="pres">
      <dgm:prSet presAssocID="{D9FFCA9F-04F9-4351-801C-1294812D48C2}" presName="node" presStyleLbl="node1" presStyleIdx="1" presStyleCnt="3">
        <dgm:presLayoutVars>
          <dgm:bulletEnabled val="1"/>
        </dgm:presLayoutVars>
      </dgm:prSet>
      <dgm:spPr/>
      <dgm:t>
        <a:bodyPr/>
        <a:lstStyle/>
        <a:p>
          <a:endParaRPr lang="en-US"/>
        </a:p>
      </dgm:t>
    </dgm:pt>
    <dgm:pt modelId="{5AABEF8C-11B9-7E45-BB3A-68F12506C039}" type="pres">
      <dgm:prSet presAssocID="{B4027368-AD62-48A8-8A6A-FF74C31777FB}" presName="sibTrans" presStyleLbl="sibTrans2D1" presStyleIdx="1" presStyleCnt="2"/>
      <dgm:spPr/>
      <dgm:t>
        <a:bodyPr/>
        <a:lstStyle/>
        <a:p>
          <a:endParaRPr lang="en-US"/>
        </a:p>
      </dgm:t>
    </dgm:pt>
    <dgm:pt modelId="{35B96FE0-8BE3-1649-A36F-16434269DC54}" type="pres">
      <dgm:prSet presAssocID="{B4027368-AD62-48A8-8A6A-FF74C31777FB}" presName="connectorText" presStyleLbl="sibTrans2D1" presStyleIdx="1" presStyleCnt="2"/>
      <dgm:spPr/>
      <dgm:t>
        <a:bodyPr/>
        <a:lstStyle/>
        <a:p>
          <a:endParaRPr lang="en-US"/>
        </a:p>
      </dgm:t>
    </dgm:pt>
    <dgm:pt modelId="{F8091118-7F77-0542-94B1-1207B6C56C94}" type="pres">
      <dgm:prSet presAssocID="{A45A9F7A-D088-4BDF-BEE1-5248F5F12C60}" presName="node" presStyleLbl="node1" presStyleIdx="2" presStyleCnt="3">
        <dgm:presLayoutVars>
          <dgm:bulletEnabled val="1"/>
        </dgm:presLayoutVars>
      </dgm:prSet>
      <dgm:spPr/>
      <dgm:t>
        <a:bodyPr/>
        <a:lstStyle/>
        <a:p>
          <a:endParaRPr lang="en-US"/>
        </a:p>
      </dgm:t>
    </dgm:pt>
  </dgm:ptLst>
  <dgm:cxnLst>
    <dgm:cxn modelId="{07AEB6DE-0FDF-0D4E-92CE-FF8C6BCA8707}" type="presOf" srcId="{D9FFCA9F-04F9-4351-801C-1294812D48C2}" destId="{C844C656-0500-2B41-B67B-E2007442662F}" srcOrd="0" destOrd="0" presId="urn:microsoft.com/office/officeart/2005/8/layout/process1"/>
    <dgm:cxn modelId="{FA652B0A-A139-44E6-A6BB-78DB82739720}" srcId="{8826C5B6-225D-4199-AD19-533442BC9759}" destId="{A45A9F7A-D088-4BDF-BEE1-5248F5F12C60}" srcOrd="2" destOrd="0" parTransId="{8FAC17DF-5E9F-4A76-A940-F3F646876A31}" sibTransId="{D81F4F43-2560-4D70-A27E-259BAC558FE8}"/>
    <dgm:cxn modelId="{BFB77747-B85D-8443-B690-1FA12D2ED6A5}" type="presOf" srcId="{A2B1430C-FD0F-4477-8AB5-27559E57F15F}" destId="{86A00FC8-A87A-4448-A1DC-88075388D06E}" srcOrd="0" destOrd="0" presId="urn:microsoft.com/office/officeart/2005/8/layout/process1"/>
    <dgm:cxn modelId="{110AB4CF-928B-B14C-8D3A-B73A84A98499}" type="presOf" srcId="{53CB8961-C102-4221-A63B-FF18DD16CEB9}" destId="{24EE6286-6941-6140-AA07-68D878601EFC}" srcOrd="0" destOrd="0" presId="urn:microsoft.com/office/officeart/2005/8/layout/process1"/>
    <dgm:cxn modelId="{620A3E00-D32D-2842-BD6A-1D75537F0518}" type="presOf" srcId="{B4027368-AD62-48A8-8A6A-FF74C31777FB}" destId="{5AABEF8C-11B9-7E45-BB3A-68F12506C039}" srcOrd="0" destOrd="0" presId="urn:microsoft.com/office/officeart/2005/8/layout/process1"/>
    <dgm:cxn modelId="{6512AB6F-6905-4C4A-878F-8B33A52EB622}" type="presOf" srcId="{8826C5B6-225D-4199-AD19-533442BC9759}" destId="{B67AA693-1D3A-FA42-A513-70382975A9C7}" srcOrd="0" destOrd="0" presId="urn:microsoft.com/office/officeart/2005/8/layout/process1"/>
    <dgm:cxn modelId="{165F43EC-9EC9-C548-BD51-2FB17FE3D086}" type="presOf" srcId="{A2B1430C-FD0F-4477-8AB5-27559E57F15F}" destId="{9E52E0B0-041F-8B46-A600-C10380FD7BB8}" srcOrd="1" destOrd="0" presId="urn:microsoft.com/office/officeart/2005/8/layout/process1"/>
    <dgm:cxn modelId="{C94C5494-230E-CF41-8913-3DF86CF64E42}" type="presOf" srcId="{A45A9F7A-D088-4BDF-BEE1-5248F5F12C60}" destId="{F8091118-7F77-0542-94B1-1207B6C56C94}" srcOrd="0" destOrd="0" presId="urn:microsoft.com/office/officeart/2005/8/layout/process1"/>
    <dgm:cxn modelId="{4C505935-4648-D24D-BF3C-543A1C4B7089}" type="presOf" srcId="{B4027368-AD62-48A8-8A6A-FF74C31777FB}" destId="{35B96FE0-8BE3-1649-A36F-16434269DC54}" srcOrd="1" destOrd="0" presId="urn:microsoft.com/office/officeart/2005/8/layout/process1"/>
    <dgm:cxn modelId="{BFA704E6-3E9D-4F2B-8DAC-824DEE1018EB}" srcId="{8826C5B6-225D-4199-AD19-533442BC9759}" destId="{53CB8961-C102-4221-A63B-FF18DD16CEB9}" srcOrd="0" destOrd="0" parTransId="{CADA09DA-5F3F-4AE0-BE6E-2DEAF772C271}" sibTransId="{A2B1430C-FD0F-4477-8AB5-27559E57F15F}"/>
    <dgm:cxn modelId="{3CACB21C-7FD0-4E59-9ED8-F765921837C7}" srcId="{8826C5B6-225D-4199-AD19-533442BC9759}" destId="{D9FFCA9F-04F9-4351-801C-1294812D48C2}" srcOrd="1" destOrd="0" parTransId="{E188B2EB-9310-4C0B-87D5-20F095180F5F}" sibTransId="{B4027368-AD62-48A8-8A6A-FF74C31777FB}"/>
    <dgm:cxn modelId="{DDEE8733-2653-6B42-9DAD-2E10D33A027E}" type="presParOf" srcId="{B67AA693-1D3A-FA42-A513-70382975A9C7}" destId="{24EE6286-6941-6140-AA07-68D878601EFC}" srcOrd="0" destOrd="0" presId="urn:microsoft.com/office/officeart/2005/8/layout/process1"/>
    <dgm:cxn modelId="{9E181AF0-9E9B-D948-A77B-9549556F3DB4}" type="presParOf" srcId="{B67AA693-1D3A-FA42-A513-70382975A9C7}" destId="{86A00FC8-A87A-4448-A1DC-88075388D06E}" srcOrd="1" destOrd="0" presId="urn:microsoft.com/office/officeart/2005/8/layout/process1"/>
    <dgm:cxn modelId="{2D2C0799-96BE-5F43-A345-D0DBD83C77CB}" type="presParOf" srcId="{86A00FC8-A87A-4448-A1DC-88075388D06E}" destId="{9E52E0B0-041F-8B46-A600-C10380FD7BB8}" srcOrd="0" destOrd="0" presId="urn:microsoft.com/office/officeart/2005/8/layout/process1"/>
    <dgm:cxn modelId="{541112D4-1D27-DF4D-9D18-193990D351C3}" type="presParOf" srcId="{B67AA693-1D3A-FA42-A513-70382975A9C7}" destId="{C844C656-0500-2B41-B67B-E2007442662F}" srcOrd="2" destOrd="0" presId="urn:microsoft.com/office/officeart/2005/8/layout/process1"/>
    <dgm:cxn modelId="{E6B0A0F9-7C7F-1841-9A5E-A26E6843E990}" type="presParOf" srcId="{B67AA693-1D3A-FA42-A513-70382975A9C7}" destId="{5AABEF8C-11B9-7E45-BB3A-68F12506C039}" srcOrd="3" destOrd="0" presId="urn:microsoft.com/office/officeart/2005/8/layout/process1"/>
    <dgm:cxn modelId="{88D5BA0C-AE68-5149-99CA-E477809DA013}" type="presParOf" srcId="{5AABEF8C-11B9-7E45-BB3A-68F12506C039}" destId="{35B96FE0-8BE3-1649-A36F-16434269DC54}" srcOrd="0" destOrd="0" presId="urn:microsoft.com/office/officeart/2005/8/layout/process1"/>
    <dgm:cxn modelId="{B53D4D70-CEE2-8F4D-818D-28CD4BF0A061}" type="presParOf" srcId="{B67AA693-1D3A-FA42-A513-70382975A9C7}" destId="{F8091118-7F77-0542-94B1-1207B6C56C94}"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CCE66FF-24A0-414C-A293-1000350273FE}"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en-US"/>
        </a:p>
      </dgm:t>
    </dgm:pt>
    <dgm:pt modelId="{0DEDC5D9-3462-EE4C-AE7D-08AE818BF478}">
      <dgm:prSet phldrT="[Text]" custT="1"/>
      <dgm:spPr>
        <a:solidFill>
          <a:schemeClr val="accent2">
            <a:lumMod val="75000"/>
          </a:schemeClr>
        </a:solidFill>
      </dgm:spPr>
      <dgm:t>
        <a:bodyPr/>
        <a:lstStyle/>
        <a:p>
          <a:r>
            <a:rPr lang="en-US" sz="1600" dirty="0" smtClean="0"/>
            <a:t>Environment</a:t>
          </a:r>
          <a:endParaRPr lang="en-US" sz="1600" dirty="0"/>
        </a:p>
      </dgm:t>
    </dgm:pt>
    <dgm:pt modelId="{09BF7CED-3614-8B4A-9D9C-8086219135EB}" type="parTrans" cxnId="{B357EC38-4CDB-184F-8921-776BF35C8616}">
      <dgm:prSet/>
      <dgm:spPr/>
      <dgm:t>
        <a:bodyPr/>
        <a:lstStyle/>
        <a:p>
          <a:endParaRPr lang="en-US" sz="1600"/>
        </a:p>
      </dgm:t>
    </dgm:pt>
    <dgm:pt modelId="{C5DEF51B-42AD-034B-B23B-3176BA879E73}" type="sibTrans" cxnId="{B357EC38-4CDB-184F-8921-776BF35C8616}">
      <dgm:prSet/>
      <dgm:spPr/>
      <dgm:t>
        <a:bodyPr/>
        <a:lstStyle/>
        <a:p>
          <a:endParaRPr lang="en-US" sz="1600"/>
        </a:p>
      </dgm:t>
    </dgm:pt>
    <dgm:pt modelId="{6B824A79-6035-B145-95F5-0F869490AC9B}" type="asst">
      <dgm:prSet phldrT="[Text]" custT="1"/>
      <dgm:spPr>
        <a:solidFill>
          <a:schemeClr val="accent6">
            <a:lumMod val="75000"/>
          </a:schemeClr>
        </a:solidFill>
      </dgm:spPr>
      <dgm:t>
        <a:bodyPr/>
        <a:lstStyle/>
        <a:p>
          <a:r>
            <a:rPr lang="en-US" sz="1600" dirty="0" smtClean="0"/>
            <a:t>Bacteria</a:t>
          </a:r>
          <a:endParaRPr lang="en-US" sz="1600" dirty="0"/>
        </a:p>
      </dgm:t>
    </dgm:pt>
    <dgm:pt modelId="{46D7241F-8500-6846-915A-910902751D4C}" type="parTrans" cxnId="{2DF1D3C9-D75D-A746-B023-196023E69A93}">
      <dgm:prSet/>
      <dgm:spPr/>
      <dgm:t>
        <a:bodyPr/>
        <a:lstStyle/>
        <a:p>
          <a:endParaRPr lang="en-US" sz="1600"/>
        </a:p>
      </dgm:t>
    </dgm:pt>
    <dgm:pt modelId="{C99CBD7F-7391-0741-A744-C573D63F1079}" type="sibTrans" cxnId="{2DF1D3C9-D75D-A746-B023-196023E69A93}">
      <dgm:prSet/>
      <dgm:spPr/>
      <dgm:t>
        <a:bodyPr/>
        <a:lstStyle/>
        <a:p>
          <a:endParaRPr lang="en-US" sz="1600"/>
        </a:p>
      </dgm:t>
    </dgm:pt>
    <dgm:pt modelId="{AB14F3F5-241B-5D4C-A4B7-239960593ADE}" type="asst">
      <dgm:prSet custT="1"/>
      <dgm:spPr>
        <a:solidFill>
          <a:schemeClr val="accent6">
            <a:lumMod val="75000"/>
          </a:schemeClr>
        </a:solidFill>
      </dgm:spPr>
      <dgm:t>
        <a:bodyPr/>
        <a:lstStyle/>
        <a:p>
          <a:r>
            <a:rPr lang="en-US" sz="1600" dirty="0" smtClean="0"/>
            <a:t>Antibiotics</a:t>
          </a:r>
          <a:endParaRPr lang="en-US" sz="1600" dirty="0"/>
        </a:p>
      </dgm:t>
    </dgm:pt>
    <dgm:pt modelId="{709B62BD-C52F-F742-8FEB-C576DEF9DB79}" type="parTrans" cxnId="{790A0CFE-BFFD-9943-95B2-320A65940372}">
      <dgm:prSet/>
      <dgm:spPr/>
      <dgm:t>
        <a:bodyPr/>
        <a:lstStyle/>
        <a:p>
          <a:endParaRPr lang="en-US" sz="1600"/>
        </a:p>
      </dgm:t>
    </dgm:pt>
    <dgm:pt modelId="{694BFA04-8F19-4C49-A217-28B402427BA0}" type="sibTrans" cxnId="{790A0CFE-BFFD-9943-95B2-320A65940372}">
      <dgm:prSet/>
      <dgm:spPr/>
      <dgm:t>
        <a:bodyPr/>
        <a:lstStyle/>
        <a:p>
          <a:endParaRPr lang="en-US" sz="1600"/>
        </a:p>
      </dgm:t>
    </dgm:pt>
    <dgm:pt modelId="{069B626D-6B4F-B141-B1F3-E0C08859B740}" type="asst">
      <dgm:prSet custT="1"/>
      <dgm:spPr>
        <a:solidFill>
          <a:schemeClr val="accent6">
            <a:lumMod val="75000"/>
          </a:schemeClr>
        </a:solidFill>
      </dgm:spPr>
      <dgm:t>
        <a:bodyPr/>
        <a:lstStyle/>
        <a:p>
          <a:r>
            <a:rPr lang="en-US" sz="1600" dirty="0" smtClean="0"/>
            <a:t>Food</a:t>
          </a:r>
          <a:endParaRPr lang="en-US" sz="1600" dirty="0"/>
        </a:p>
      </dgm:t>
    </dgm:pt>
    <dgm:pt modelId="{EB0C2CC6-9227-5845-A3CE-BB3184374783}" type="parTrans" cxnId="{189E338B-3362-C344-BC67-151189BF8211}">
      <dgm:prSet/>
      <dgm:spPr/>
      <dgm:t>
        <a:bodyPr/>
        <a:lstStyle/>
        <a:p>
          <a:endParaRPr lang="en-US" sz="1600"/>
        </a:p>
      </dgm:t>
    </dgm:pt>
    <dgm:pt modelId="{F2B7851F-F68C-0642-8CC5-B33AFBE86FA0}" type="sibTrans" cxnId="{189E338B-3362-C344-BC67-151189BF8211}">
      <dgm:prSet/>
      <dgm:spPr/>
      <dgm:t>
        <a:bodyPr/>
        <a:lstStyle/>
        <a:p>
          <a:endParaRPr lang="en-US" sz="1600"/>
        </a:p>
      </dgm:t>
    </dgm:pt>
    <dgm:pt modelId="{B1221399-A5DD-E943-ADCE-0DF2CB36F56F}">
      <dgm:prSet custT="1"/>
      <dgm:spPr/>
      <dgm:t>
        <a:bodyPr/>
        <a:lstStyle/>
        <a:p>
          <a:r>
            <a:rPr lang="en-US" sz="1600" dirty="0" smtClean="0"/>
            <a:t>Concentration</a:t>
          </a:r>
          <a:endParaRPr lang="en-US" sz="1600" dirty="0"/>
        </a:p>
      </dgm:t>
    </dgm:pt>
    <dgm:pt modelId="{17442B4F-9854-1E4F-9350-2EA531E0926E}" type="parTrans" cxnId="{F39AB754-F24D-A542-8752-1EF6F06BD8EE}">
      <dgm:prSet/>
      <dgm:spPr/>
      <dgm:t>
        <a:bodyPr/>
        <a:lstStyle/>
        <a:p>
          <a:endParaRPr lang="en-US" sz="1600"/>
        </a:p>
      </dgm:t>
    </dgm:pt>
    <dgm:pt modelId="{E5639576-EB41-B243-9582-99A2F176F65A}" type="sibTrans" cxnId="{F39AB754-F24D-A542-8752-1EF6F06BD8EE}">
      <dgm:prSet/>
      <dgm:spPr/>
      <dgm:t>
        <a:bodyPr/>
        <a:lstStyle/>
        <a:p>
          <a:endParaRPr lang="en-US" sz="1600"/>
        </a:p>
      </dgm:t>
    </dgm:pt>
    <dgm:pt modelId="{7BA90500-7017-814F-9E09-046A8746DBAD}">
      <dgm:prSet custT="1"/>
      <dgm:spPr/>
      <dgm:t>
        <a:bodyPr/>
        <a:lstStyle/>
        <a:p>
          <a:r>
            <a:rPr lang="en-US" sz="1600" dirty="0" smtClean="0"/>
            <a:t>Concentration</a:t>
          </a:r>
          <a:endParaRPr lang="en-US" sz="1600" dirty="0"/>
        </a:p>
      </dgm:t>
    </dgm:pt>
    <dgm:pt modelId="{A5510410-5008-C248-9A02-8EB6DEC494AD}" type="parTrans" cxnId="{1191C9D5-5E19-4E4D-A0E7-02480E5C0331}">
      <dgm:prSet/>
      <dgm:spPr/>
      <dgm:t>
        <a:bodyPr/>
        <a:lstStyle/>
        <a:p>
          <a:endParaRPr lang="en-US" sz="1600"/>
        </a:p>
      </dgm:t>
    </dgm:pt>
    <dgm:pt modelId="{4AD49CC4-DABE-434D-B5B7-937745464968}" type="sibTrans" cxnId="{1191C9D5-5E19-4E4D-A0E7-02480E5C0331}">
      <dgm:prSet/>
      <dgm:spPr/>
      <dgm:t>
        <a:bodyPr/>
        <a:lstStyle/>
        <a:p>
          <a:endParaRPr lang="en-US" sz="1600"/>
        </a:p>
      </dgm:t>
    </dgm:pt>
    <dgm:pt modelId="{ED087264-92F3-AF42-BB9A-6DBF083C28DF}">
      <dgm:prSet custT="1"/>
      <dgm:spPr>
        <a:gradFill rotWithShape="0">
          <a:gsLst>
            <a:gs pos="0">
              <a:schemeClr val="accent5">
                <a:lumMod val="75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gradFill>
      </dgm:spPr>
      <dgm:t>
        <a:bodyPr/>
        <a:lstStyle/>
        <a:p>
          <a:r>
            <a:rPr lang="en-US" sz="1600" dirty="0" smtClean="0"/>
            <a:t>Half Life</a:t>
          </a:r>
          <a:endParaRPr lang="en-US" sz="1600" dirty="0"/>
        </a:p>
      </dgm:t>
    </dgm:pt>
    <dgm:pt modelId="{ECB9993E-60E3-8F4A-8444-AA75D39D83C0}" type="parTrans" cxnId="{F36AB9A9-AD96-0C4C-A2A9-B360757F3207}">
      <dgm:prSet/>
      <dgm:spPr/>
      <dgm:t>
        <a:bodyPr/>
        <a:lstStyle/>
        <a:p>
          <a:endParaRPr lang="en-US" sz="1600"/>
        </a:p>
      </dgm:t>
    </dgm:pt>
    <dgm:pt modelId="{A4FBF415-502B-AB40-852B-A1E2291EBB90}" type="sibTrans" cxnId="{F36AB9A9-AD96-0C4C-A2A9-B360757F3207}">
      <dgm:prSet/>
      <dgm:spPr/>
      <dgm:t>
        <a:bodyPr/>
        <a:lstStyle/>
        <a:p>
          <a:endParaRPr lang="en-US" sz="1600"/>
        </a:p>
      </dgm:t>
    </dgm:pt>
    <dgm:pt modelId="{0DCAAE3F-8904-4B4B-8818-68B9D604F6DC}">
      <dgm:prSet custT="1"/>
      <dgm:spPr/>
      <dgm:t>
        <a:bodyPr/>
        <a:lstStyle/>
        <a:p>
          <a:r>
            <a:rPr lang="en-US" sz="1600" dirty="0" smtClean="0"/>
            <a:t>Key</a:t>
          </a:r>
          <a:endParaRPr lang="en-US" sz="1600" dirty="0"/>
        </a:p>
      </dgm:t>
    </dgm:pt>
    <dgm:pt modelId="{F47DF1A0-AEAC-E944-BA39-3E7A447C8793}" type="parTrans" cxnId="{EC226ADE-ACCA-054E-87FC-656974B1769A}">
      <dgm:prSet/>
      <dgm:spPr/>
      <dgm:t>
        <a:bodyPr/>
        <a:lstStyle/>
        <a:p>
          <a:endParaRPr lang="en-US" sz="1600"/>
        </a:p>
      </dgm:t>
    </dgm:pt>
    <dgm:pt modelId="{B060A506-080E-3B4A-B416-7E3C42E9F7AD}" type="sibTrans" cxnId="{EC226ADE-ACCA-054E-87FC-656974B1769A}">
      <dgm:prSet/>
      <dgm:spPr/>
      <dgm:t>
        <a:bodyPr/>
        <a:lstStyle/>
        <a:p>
          <a:endParaRPr lang="en-US" sz="1600"/>
        </a:p>
      </dgm:t>
    </dgm:pt>
    <dgm:pt modelId="{7CC42F51-050F-A540-8E22-814DEBE1ACA2}">
      <dgm:prSet custT="1"/>
      <dgm:spPr>
        <a:gradFill rotWithShape="0">
          <a:gsLst>
            <a:gs pos="100000">
              <a:srgbClr val="00B0F0"/>
            </a:gs>
            <a:gs pos="100000">
              <a:srgbClr val="00B0F0"/>
            </a:gs>
            <a:gs pos="100000">
              <a:schemeClr val="accent1">
                <a:hueOff val="0"/>
                <a:satOff val="0"/>
                <a:lumOff val="0"/>
                <a:alphaOff val="0"/>
                <a:shade val="93000"/>
                <a:satMod val="110000"/>
                <a:lumMod val="99000"/>
              </a:schemeClr>
            </a:gs>
          </a:gsLst>
        </a:gradFill>
      </dgm:spPr>
      <dgm:t>
        <a:bodyPr/>
        <a:lstStyle/>
        <a:p>
          <a:r>
            <a:rPr lang="en-US" sz="1600" dirty="0" smtClean="0"/>
            <a:t>Dormancy Frequency</a:t>
          </a:r>
          <a:endParaRPr lang="en-US" sz="1600" dirty="0"/>
        </a:p>
      </dgm:t>
    </dgm:pt>
    <dgm:pt modelId="{0C9DC36F-58A6-3647-8134-34CD7FB1E020}" type="parTrans" cxnId="{D8B96DD0-2BE0-D74E-9DB2-A239D689521A}">
      <dgm:prSet/>
      <dgm:spPr/>
      <dgm:t>
        <a:bodyPr/>
        <a:lstStyle/>
        <a:p>
          <a:endParaRPr lang="en-US" sz="1600"/>
        </a:p>
      </dgm:t>
    </dgm:pt>
    <dgm:pt modelId="{4ADE8DE9-0D5A-FD49-92A7-5188B13A266D}" type="sibTrans" cxnId="{D8B96DD0-2BE0-D74E-9DB2-A239D689521A}">
      <dgm:prSet/>
      <dgm:spPr/>
      <dgm:t>
        <a:bodyPr/>
        <a:lstStyle/>
        <a:p>
          <a:endParaRPr lang="en-US" sz="1600"/>
        </a:p>
      </dgm:t>
    </dgm:pt>
    <dgm:pt modelId="{E915DA52-ACCC-E044-911A-357FF59A43A3}">
      <dgm:prSet custT="1"/>
      <dgm:spPr>
        <a:gradFill rotWithShape="0">
          <a:gsLst>
            <a:gs pos="100000">
              <a:srgbClr val="00B0F0"/>
            </a:gs>
            <a:gs pos="100000">
              <a:schemeClr val="accent1">
                <a:hueOff val="0"/>
                <a:satOff val="0"/>
                <a:lumOff val="0"/>
                <a:alphaOff val="0"/>
                <a:shade val="93000"/>
                <a:satMod val="110000"/>
                <a:lumMod val="99000"/>
              </a:schemeClr>
            </a:gs>
          </a:gsLst>
        </a:gradFill>
      </dgm:spPr>
      <dgm:t>
        <a:bodyPr/>
        <a:lstStyle/>
        <a:p>
          <a:r>
            <a:rPr lang="en-US" sz="1600" dirty="0" smtClean="0"/>
            <a:t>Dormancy Period</a:t>
          </a:r>
          <a:endParaRPr lang="en-US" sz="1600" dirty="0"/>
        </a:p>
      </dgm:t>
    </dgm:pt>
    <dgm:pt modelId="{A273B0F3-6FB3-574E-A173-F4D386B846A3}" type="parTrans" cxnId="{F305919C-8FFC-6C45-A525-4EACF620A557}">
      <dgm:prSet/>
      <dgm:spPr/>
      <dgm:t>
        <a:bodyPr/>
        <a:lstStyle/>
        <a:p>
          <a:endParaRPr lang="en-US" sz="1600"/>
        </a:p>
      </dgm:t>
    </dgm:pt>
    <dgm:pt modelId="{53807DF5-8C42-A14D-A0E7-63EAC27DBCF4}" type="sibTrans" cxnId="{F305919C-8FFC-6C45-A525-4EACF620A557}">
      <dgm:prSet/>
      <dgm:spPr/>
      <dgm:t>
        <a:bodyPr/>
        <a:lstStyle/>
        <a:p>
          <a:endParaRPr lang="en-US" sz="1600"/>
        </a:p>
      </dgm:t>
    </dgm:pt>
    <dgm:pt modelId="{BA2A3698-477F-384B-ACA8-D3D8502F378A}">
      <dgm:prSet custT="1"/>
      <dgm:spPr>
        <a:gradFill rotWithShape="0">
          <a:gsLst>
            <a:gs pos="100000">
              <a:srgbClr val="00B0F0"/>
            </a:gs>
            <a:gs pos="10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gradFill>
      </dgm:spPr>
      <dgm:t>
        <a:bodyPr/>
        <a:lstStyle/>
        <a:p>
          <a:r>
            <a:rPr lang="en-US" sz="1600" dirty="0" smtClean="0"/>
            <a:t>Number of Offspring</a:t>
          </a:r>
          <a:endParaRPr lang="en-US" sz="1600" dirty="0"/>
        </a:p>
      </dgm:t>
    </dgm:pt>
    <dgm:pt modelId="{D6AF2419-A205-C344-A9B0-FE449AB31F82}" type="parTrans" cxnId="{16B72E9F-FCA5-1E4A-8681-D23AA54D94C9}">
      <dgm:prSet/>
      <dgm:spPr/>
      <dgm:t>
        <a:bodyPr/>
        <a:lstStyle/>
        <a:p>
          <a:endParaRPr lang="en-US" sz="1600"/>
        </a:p>
      </dgm:t>
    </dgm:pt>
    <dgm:pt modelId="{89D753A7-819F-294B-933F-9DB4C5A4F194}" type="sibTrans" cxnId="{16B72E9F-FCA5-1E4A-8681-D23AA54D94C9}">
      <dgm:prSet/>
      <dgm:spPr/>
      <dgm:t>
        <a:bodyPr/>
        <a:lstStyle/>
        <a:p>
          <a:endParaRPr lang="en-US" sz="1600"/>
        </a:p>
      </dgm:t>
    </dgm:pt>
    <dgm:pt modelId="{B076BD4B-86A4-A345-A3D9-659CA728660E}">
      <dgm:prSet custT="1"/>
      <dgm:spPr/>
      <dgm:t>
        <a:bodyPr/>
        <a:lstStyle/>
        <a:p>
          <a:r>
            <a:rPr lang="en-US" sz="1600" dirty="0" smtClean="0"/>
            <a:t>Generation</a:t>
          </a:r>
          <a:endParaRPr lang="en-US" sz="1600" dirty="0"/>
        </a:p>
      </dgm:t>
    </dgm:pt>
    <dgm:pt modelId="{34C7855E-5312-7F46-90A4-61F5D8695D3E}" type="parTrans" cxnId="{A4B1AFB0-4A0C-D642-8F3A-64A6DEB993E1}">
      <dgm:prSet/>
      <dgm:spPr/>
      <dgm:t>
        <a:bodyPr/>
        <a:lstStyle/>
        <a:p>
          <a:endParaRPr lang="en-US" sz="1600"/>
        </a:p>
      </dgm:t>
    </dgm:pt>
    <dgm:pt modelId="{318D15B6-81F0-9D40-A939-09DA6BB665B1}" type="sibTrans" cxnId="{A4B1AFB0-4A0C-D642-8F3A-64A6DEB993E1}">
      <dgm:prSet/>
      <dgm:spPr/>
      <dgm:t>
        <a:bodyPr/>
        <a:lstStyle/>
        <a:p>
          <a:endParaRPr lang="en-US" sz="1600"/>
        </a:p>
      </dgm:t>
    </dgm:pt>
    <dgm:pt modelId="{4F1239D8-981B-6B40-A62A-503FBF20DB5E}">
      <dgm:prSet custT="1"/>
      <dgm:spPr>
        <a:solidFill>
          <a:schemeClr val="accent6">
            <a:lumMod val="75000"/>
          </a:schemeClr>
        </a:solidFill>
      </dgm:spPr>
      <dgm:t>
        <a:bodyPr/>
        <a:lstStyle/>
        <a:p>
          <a:r>
            <a:rPr lang="en-US" sz="1600" dirty="0" smtClean="0"/>
            <a:t>Dimensions</a:t>
          </a:r>
          <a:endParaRPr lang="en-US" sz="1600" dirty="0"/>
        </a:p>
      </dgm:t>
    </dgm:pt>
    <dgm:pt modelId="{634BA32B-48A6-234B-8A2B-23856BE181B0}" type="parTrans" cxnId="{FF32EE70-E196-9F43-AD15-EC72442DE741}">
      <dgm:prSet/>
      <dgm:spPr/>
      <dgm:t>
        <a:bodyPr/>
        <a:lstStyle/>
        <a:p>
          <a:endParaRPr lang="en-US" sz="1600"/>
        </a:p>
      </dgm:t>
    </dgm:pt>
    <dgm:pt modelId="{86C18F5D-5472-9A42-B113-B1E837AB4073}" type="sibTrans" cxnId="{FF32EE70-E196-9F43-AD15-EC72442DE741}">
      <dgm:prSet/>
      <dgm:spPr/>
      <dgm:t>
        <a:bodyPr/>
        <a:lstStyle/>
        <a:p>
          <a:endParaRPr lang="en-US" sz="1600"/>
        </a:p>
      </dgm:t>
    </dgm:pt>
    <dgm:pt modelId="{B150A948-CEFF-DA47-BF61-979FA2F322B3}">
      <dgm:prSet custT="1"/>
      <dgm:spPr/>
      <dgm:t>
        <a:bodyPr/>
        <a:lstStyle/>
        <a:p>
          <a:r>
            <a:rPr lang="en-US" sz="1600" dirty="0" smtClean="0"/>
            <a:t>Reproduce Level</a:t>
          </a:r>
          <a:endParaRPr lang="en-US" sz="1600" dirty="0"/>
        </a:p>
      </dgm:t>
    </dgm:pt>
    <dgm:pt modelId="{E880851A-4941-BD48-AB92-BBE45B40C17B}" type="parTrans" cxnId="{A367E713-F7C4-9149-993F-B1ED6D9B4F3F}">
      <dgm:prSet/>
      <dgm:spPr/>
      <dgm:t>
        <a:bodyPr/>
        <a:lstStyle/>
        <a:p>
          <a:endParaRPr lang="en-US" sz="1600"/>
        </a:p>
      </dgm:t>
    </dgm:pt>
    <dgm:pt modelId="{EEB9A5CA-5BAD-424D-B5A2-FFCA53E32817}" type="sibTrans" cxnId="{A367E713-F7C4-9149-993F-B1ED6D9B4F3F}">
      <dgm:prSet/>
      <dgm:spPr/>
      <dgm:t>
        <a:bodyPr/>
        <a:lstStyle/>
        <a:p>
          <a:endParaRPr lang="en-US" sz="1600"/>
        </a:p>
      </dgm:t>
    </dgm:pt>
    <dgm:pt modelId="{19D6D9D6-711E-144C-AACC-A87161773B85}">
      <dgm:prSet custT="1"/>
      <dgm:spPr/>
      <dgm:t>
        <a:bodyPr/>
        <a:lstStyle/>
        <a:p>
          <a:r>
            <a:rPr lang="en-US" sz="1600" dirty="0" smtClean="0"/>
            <a:t>Food Level</a:t>
          </a:r>
          <a:endParaRPr lang="en-US" sz="1600" dirty="0"/>
        </a:p>
      </dgm:t>
    </dgm:pt>
    <dgm:pt modelId="{832B379A-A411-6F4A-8845-314798AF4037}" type="parTrans" cxnId="{537CD24C-D4A4-7641-B9D9-90A686C791F0}">
      <dgm:prSet/>
      <dgm:spPr/>
      <dgm:t>
        <a:bodyPr/>
        <a:lstStyle/>
        <a:p>
          <a:endParaRPr lang="en-US" sz="1600"/>
        </a:p>
      </dgm:t>
    </dgm:pt>
    <dgm:pt modelId="{88ED6DB6-C032-E04F-87F4-86191AA9B694}" type="sibTrans" cxnId="{537CD24C-D4A4-7641-B9D9-90A686C791F0}">
      <dgm:prSet/>
      <dgm:spPr/>
      <dgm:t>
        <a:bodyPr/>
        <a:lstStyle/>
        <a:p>
          <a:endParaRPr lang="en-US" sz="1600"/>
        </a:p>
      </dgm:t>
    </dgm:pt>
    <dgm:pt modelId="{C8F968EC-71EF-1541-B8F2-03AF54C7B744}">
      <dgm:prSet custT="1"/>
      <dgm:spPr>
        <a:gradFill rotWithShape="0">
          <a:gsLst>
            <a:gs pos="100000">
              <a:srgbClr val="00B0F0"/>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gradFill>
      </dgm:spPr>
      <dgm:t>
        <a:bodyPr/>
        <a:lstStyle/>
        <a:p>
          <a:r>
            <a:rPr lang="en-US" sz="1600" dirty="0" smtClean="0"/>
            <a:t>Resistance</a:t>
          </a:r>
          <a:endParaRPr lang="en-US" sz="1600" dirty="0"/>
        </a:p>
      </dgm:t>
    </dgm:pt>
    <dgm:pt modelId="{89B4531E-3BD1-B446-AF15-EBBE92415DB6}" type="parTrans" cxnId="{275341F9-4008-4E40-A978-49F242C2803C}">
      <dgm:prSet/>
      <dgm:spPr/>
      <dgm:t>
        <a:bodyPr/>
        <a:lstStyle/>
        <a:p>
          <a:endParaRPr lang="en-US" sz="1600"/>
        </a:p>
      </dgm:t>
    </dgm:pt>
    <dgm:pt modelId="{0EC02CFA-DD35-884D-8685-4D8A6D90C99E}" type="sibTrans" cxnId="{275341F9-4008-4E40-A978-49F242C2803C}">
      <dgm:prSet/>
      <dgm:spPr/>
      <dgm:t>
        <a:bodyPr/>
        <a:lstStyle/>
        <a:p>
          <a:endParaRPr lang="en-US" sz="1600"/>
        </a:p>
      </dgm:t>
    </dgm:pt>
    <dgm:pt modelId="{FF6C456F-CBD2-144A-A2C9-B80E088122E6}">
      <dgm:prSet custT="1"/>
      <dgm:spPr/>
      <dgm:t>
        <a:bodyPr/>
        <a:lstStyle/>
        <a:p>
          <a:r>
            <a:rPr lang="en-US" sz="1600" dirty="0" smtClean="0"/>
            <a:t>Frequency</a:t>
          </a:r>
          <a:endParaRPr lang="en-US" sz="1800" dirty="0"/>
        </a:p>
      </dgm:t>
    </dgm:pt>
    <dgm:pt modelId="{43EC16C2-F320-E94C-8512-2C4CB53EA89D}" type="parTrans" cxnId="{220CD3A4-2278-004B-801F-6BD8CD4277FA}">
      <dgm:prSet/>
      <dgm:spPr/>
      <dgm:t>
        <a:bodyPr/>
        <a:lstStyle/>
        <a:p>
          <a:endParaRPr lang="en-US"/>
        </a:p>
      </dgm:t>
    </dgm:pt>
    <dgm:pt modelId="{B22F373D-2855-9A4D-A30E-49268C2EB24F}" type="sibTrans" cxnId="{220CD3A4-2278-004B-801F-6BD8CD4277FA}">
      <dgm:prSet/>
      <dgm:spPr/>
      <dgm:t>
        <a:bodyPr/>
        <a:lstStyle/>
        <a:p>
          <a:endParaRPr lang="en-US"/>
        </a:p>
      </dgm:t>
    </dgm:pt>
    <dgm:pt modelId="{D73757B1-D101-0B41-A3FF-673253C27F1A}" type="pres">
      <dgm:prSet presAssocID="{2CCE66FF-24A0-414C-A293-1000350273FE}" presName="hierChild1" presStyleCnt="0">
        <dgm:presLayoutVars>
          <dgm:orgChart val="1"/>
          <dgm:chPref val="1"/>
          <dgm:dir/>
          <dgm:animOne val="branch"/>
          <dgm:animLvl val="lvl"/>
          <dgm:resizeHandles/>
        </dgm:presLayoutVars>
      </dgm:prSet>
      <dgm:spPr/>
      <dgm:t>
        <a:bodyPr/>
        <a:lstStyle/>
        <a:p>
          <a:endParaRPr lang="en-US"/>
        </a:p>
      </dgm:t>
    </dgm:pt>
    <dgm:pt modelId="{D264B491-D017-7945-AF9D-CE3EBB1E8CCA}" type="pres">
      <dgm:prSet presAssocID="{0DEDC5D9-3462-EE4C-AE7D-08AE818BF478}" presName="hierRoot1" presStyleCnt="0">
        <dgm:presLayoutVars>
          <dgm:hierBranch val="init"/>
        </dgm:presLayoutVars>
      </dgm:prSet>
      <dgm:spPr/>
    </dgm:pt>
    <dgm:pt modelId="{3700058C-ACED-B54E-BFF6-64F092AC26CC}" type="pres">
      <dgm:prSet presAssocID="{0DEDC5D9-3462-EE4C-AE7D-08AE818BF478}" presName="rootComposite1" presStyleCnt="0"/>
      <dgm:spPr/>
    </dgm:pt>
    <dgm:pt modelId="{A6DD9406-16CF-B54D-956B-43DF99B98931}" type="pres">
      <dgm:prSet presAssocID="{0DEDC5D9-3462-EE4C-AE7D-08AE818BF478}" presName="rootText1" presStyleLbl="node0" presStyleIdx="0" presStyleCnt="1" custScaleX="202390">
        <dgm:presLayoutVars>
          <dgm:chPref val="3"/>
        </dgm:presLayoutVars>
      </dgm:prSet>
      <dgm:spPr/>
      <dgm:t>
        <a:bodyPr/>
        <a:lstStyle/>
        <a:p>
          <a:endParaRPr lang="en-US"/>
        </a:p>
      </dgm:t>
    </dgm:pt>
    <dgm:pt modelId="{AB903E72-15D1-0F4E-AE7A-715453EDBF5C}" type="pres">
      <dgm:prSet presAssocID="{0DEDC5D9-3462-EE4C-AE7D-08AE818BF478}" presName="rootConnector1" presStyleLbl="node1" presStyleIdx="0" presStyleCnt="0"/>
      <dgm:spPr/>
      <dgm:t>
        <a:bodyPr/>
        <a:lstStyle/>
        <a:p>
          <a:endParaRPr lang="en-US"/>
        </a:p>
      </dgm:t>
    </dgm:pt>
    <dgm:pt modelId="{151D81ED-A1A8-1E45-A681-8A722B42E73E}" type="pres">
      <dgm:prSet presAssocID="{0DEDC5D9-3462-EE4C-AE7D-08AE818BF478}" presName="hierChild2" presStyleCnt="0"/>
      <dgm:spPr/>
    </dgm:pt>
    <dgm:pt modelId="{81A0BBC5-2D18-A24F-BD55-61BA997A062B}" type="pres">
      <dgm:prSet presAssocID="{634BA32B-48A6-234B-8A2B-23856BE181B0}" presName="Name37" presStyleLbl="parChTrans1D2" presStyleIdx="0" presStyleCnt="4"/>
      <dgm:spPr/>
      <dgm:t>
        <a:bodyPr/>
        <a:lstStyle/>
        <a:p>
          <a:endParaRPr lang="en-US"/>
        </a:p>
      </dgm:t>
    </dgm:pt>
    <dgm:pt modelId="{555879D8-F8A1-C84A-93DA-40DE83C19E96}" type="pres">
      <dgm:prSet presAssocID="{4F1239D8-981B-6B40-A62A-503FBF20DB5E}" presName="hierRoot2" presStyleCnt="0">
        <dgm:presLayoutVars>
          <dgm:hierBranch val="init"/>
        </dgm:presLayoutVars>
      </dgm:prSet>
      <dgm:spPr/>
    </dgm:pt>
    <dgm:pt modelId="{3900D511-C989-2A42-80B5-D6121C8E107A}" type="pres">
      <dgm:prSet presAssocID="{4F1239D8-981B-6B40-A62A-503FBF20DB5E}" presName="rootComposite" presStyleCnt="0"/>
      <dgm:spPr/>
    </dgm:pt>
    <dgm:pt modelId="{65ACA717-24DD-514F-8874-FEF2BB93F505}" type="pres">
      <dgm:prSet presAssocID="{4F1239D8-981B-6B40-A62A-503FBF20DB5E}" presName="rootText" presStyleLbl="node2" presStyleIdx="0" presStyleCnt="1" custFlipVert="0" custScaleX="156553" custScaleY="73662" custLinFactX="-10551" custLinFactY="-800000" custLinFactNeighborX="-100000" custLinFactNeighborY="-849150">
        <dgm:presLayoutVars>
          <dgm:chPref val="3"/>
        </dgm:presLayoutVars>
      </dgm:prSet>
      <dgm:spPr/>
      <dgm:t>
        <a:bodyPr/>
        <a:lstStyle/>
        <a:p>
          <a:endParaRPr lang="en-US"/>
        </a:p>
      </dgm:t>
    </dgm:pt>
    <dgm:pt modelId="{0BC2D3AC-1378-4C4E-A2DD-337398D81BF8}" type="pres">
      <dgm:prSet presAssocID="{4F1239D8-981B-6B40-A62A-503FBF20DB5E}" presName="rootConnector" presStyleLbl="node2" presStyleIdx="0" presStyleCnt="1"/>
      <dgm:spPr/>
      <dgm:t>
        <a:bodyPr/>
        <a:lstStyle/>
        <a:p>
          <a:endParaRPr lang="en-US"/>
        </a:p>
      </dgm:t>
    </dgm:pt>
    <dgm:pt modelId="{6FF2D44E-415A-9B4D-8359-7CEE94DDD758}" type="pres">
      <dgm:prSet presAssocID="{4F1239D8-981B-6B40-A62A-503FBF20DB5E}" presName="hierChild4" presStyleCnt="0"/>
      <dgm:spPr/>
    </dgm:pt>
    <dgm:pt modelId="{FCD2AC36-6288-2344-9DC5-2FC67C447FAF}" type="pres">
      <dgm:prSet presAssocID="{4F1239D8-981B-6B40-A62A-503FBF20DB5E}" presName="hierChild5" presStyleCnt="0"/>
      <dgm:spPr/>
    </dgm:pt>
    <dgm:pt modelId="{62953A4B-599E-0946-9F6A-DA6639ABB245}" type="pres">
      <dgm:prSet presAssocID="{0DEDC5D9-3462-EE4C-AE7D-08AE818BF478}" presName="hierChild3" presStyleCnt="0"/>
      <dgm:spPr/>
    </dgm:pt>
    <dgm:pt modelId="{A4BE7892-479F-0E49-91F5-B3FC3F13EF95}" type="pres">
      <dgm:prSet presAssocID="{46D7241F-8500-6846-915A-910902751D4C}" presName="Name111" presStyleLbl="parChTrans1D2" presStyleIdx="1" presStyleCnt="4"/>
      <dgm:spPr/>
      <dgm:t>
        <a:bodyPr/>
        <a:lstStyle/>
        <a:p>
          <a:endParaRPr lang="en-US"/>
        </a:p>
      </dgm:t>
    </dgm:pt>
    <dgm:pt modelId="{E5D1E452-6469-C34C-94B9-A72CF2C3B345}" type="pres">
      <dgm:prSet presAssocID="{6B824A79-6035-B145-95F5-0F869490AC9B}" presName="hierRoot3" presStyleCnt="0">
        <dgm:presLayoutVars>
          <dgm:hierBranch val="init"/>
        </dgm:presLayoutVars>
      </dgm:prSet>
      <dgm:spPr/>
    </dgm:pt>
    <dgm:pt modelId="{623D6F05-6ED7-C04E-BEC7-8324E17645CB}" type="pres">
      <dgm:prSet presAssocID="{6B824A79-6035-B145-95F5-0F869490AC9B}" presName="rootComposite3" presStyleCnt="0"/>
      <dgm:spPr/>
    </dgm:pt>
    <dgm:pt modelId="{6B97DD79-BAB2-E641-9455-BB1C99E0696A}" type="pres">
      <dgm:prSet presAssocID="{6B824A79-6035-B145-95F5-0F869490AC9B}" presName="rootText3" presStyleLbl="asst1" presStyleIdx="0" presStyleCnt="3" custLinFactY="79018" custLinFactNeighborX="12138" custLinFactNeighborY="100000">
        <dgm:presLayoutVars>
          <dgm:chPref val="3"/>
        </dgm:presLayoutVars>
      </dgm:prSet>
      <dgm:spPr/>
      <dgm:t>
        <a:bodyPr/>
        <a:lstStyle/>
        <a:p>
          <a:endParaRPr lang="en-US"/>
        </a:p>
      </dgm:t>
    </dgm:pt>
    <dgm:pt modelId="{390E6B43-821B-D14E-98B7-E96DAA513D00}" type="pres">
      <dgm:prSet presAssocID="{6B824A79-6035-B145-95F5-0F869490AC9B}" presName="rootConnector3" presStyleLbl="asst1" presStyleIdx="0" presStyleCnt="3"/>
      <dgm:spPr/>
      <dgm:t>
        <a:bodyPr/>
        <a:lstStyle/>
        <a:p>
          <a:endParaRPr lang="en-US"/>
        </a:p>
      </dgm:t>
    </dgm:pt>
    <dgm:pt modelId="{EBA2C047-C7DB-E744-8A8A-E7ED296F9781}" type="pres">
      <dgm:prSet presAssocID="{6B824A79-6035-B145-95F5-0F869490AC9B}" presName="hierChild6" presStyleCnt="0"/>
      <dgm:spPr/>
    </dgm:pt>
    <dgm:pt modelId="{36970334-40CA-CF46-AD79-DE019B86AE40}" type="pres">
      <dgm:prSet presAssocID="{F47DF1A0-AEAC-E944-BA39-3E7A447C8793}" presName="Name37" presStyleLbl="parChTrans1D3" presStyleIdx="0" presStyleCnt="12"/>
      <dgm:spPr/>
      <dgm:t>
        <a:bodyPr/>
        <a:lstStyle/>
        <a:p>
          <a:endParaRPr lang="en-US"/>
        </a:p>
      </dgm:t>
    </dgm:pt>
    <dgm:pt modelId="{925329F5-3921-D942-AB1B-AB9A082E7A8B}" type="pres">
      <dgm:prSet presAssocID="{0DCAAE3F-8904-4B4B-8818-68B9D604F6DC}" presName="hierRoot2" presStyleCnt="0">
        <dgm:presLayoutVars>
          <dgm:hierBranch val="init"/>
        </dgm:presLayoutVars>
      </dgm:prSet>
      <dgm:spPr/>
    </dgm:pt>
    <dgm:pt modelId="{2BA38250-DB2F-184C-93D4-322A8A639D73}" type="pres">
      <dgm:prSet presAssocID="{0DCAAE3F-8904-4B4B-8818-68B9D604F6DC}" presName="rootComposite" presStyleCnt="0"/>
      <dgm:spPr/>
    </dgm:pt>
    <dgm:pt modelId="{29F1901C-AB4B-DD45-A7B1-8C767AACA06E}" type="pres">
      <dgm:prSet presAssocID="{0DCAAE3F-8904-4B4B-8818-68B9D604F6DC}" presName="rootText" presStyleLbl="node3" presStyleIdx="0" presStyleCnt="12" custLinFactX="-67320" custLinFactY="70650" custLinFactNeighborX="-100000" custLinFactNeighborY="100000">
        <dgm:presLayoutVars>
          <dgm:chPref val="3"/>
        </dgm:presLayoutVars>
      </dgm:prSet>
      <dgm:spPr/>
      <dgm:t>
        <a:bodyPr/>
        <a:lstStyle/>
        <a:p>
          <a:endParaRPr lang="en-US"/>
        </a:p>
      </dgm:t>
    </dgm:pt>
    <dgm:pt modelId="{6DB3CD90-8446-6948-BF99-A155FF1D3036}" type="pres">
      <dgm:prSet presAssocID="{0DCAAE3F-8904-4B4B-8818-68B9D604F6DC}" presName="rootConnector" presStyleLbl="node3" presStyleIdx="0" presStyleCnt="12"/>
      <dgm:spPr/>
      <dgm:t>
        <a:bodyPr/>
        <a:lstStyle/>
        <a:p>
          <a:endParaRPr lang="en-US"/>
        </a:p>
      </dgm:t>
    </dgm:pt>
    <dgm:pt modelId="{FBB7E1D1-1F77-9B43-9892-77AC1E3BC59D}" type="pres">
      <dgm:prSet presAssocID="{0DCAAE3F-8904-4B4B-8818-68B9D604F6DC}" presName="hierChild4" presStyleCnt="0"/>
      <dgm:spPr/>
    </dgm:pt>
    <dgm:pt modelId="{15B671F3-9F09-6A42-8784-FE3F5F94687E}" type="pres">
      <dgm:prSet presAssocID="{0DCAAE3F-8904-4B4B-8818-68B9D604F6DC}" presName="hierChild5" presStyleCnt="0"/>
      <dgm:spPr/>
    </dgm:pt>
    <dgm:pt modelId="{40DE3E1D-41FA-CF44-8553-7CF7E975E8E2}" type="pres">
      <dgm:prSet presAssocID="{34C7855E-5312-7F46-90A4-61F5D8695D3E}" presName="Name37" presStyleLbl="parChTrans1D3" presStyleIdx="1" presStyleCnt="12"/>
      <dgm:spPr/>
      <dgm:t>
        <a:bodyPr/>
        <a:lstStyle/>
        <a:p>
          <a:endParaRPr lang="en-US"/>
        </a:p>
      </dgm:t>
    </dgm:pt>
    <dgm:pt modelId="{1997DAF5-3B16-C847-BA5A-1B2393DD7B59}" type="pres">
      <dgm:prSet presAssocID="{B076BD4B-86A4-A345-A3D9-659CA728660E}" presName="hierRoot2" presStyleCnt="0">
        <dgm:presLayoutVars>
          <dgm:hierBranch val="init"/>
        </dgm:presLayoutVars>
      </dgm:prSet>
      <dgm:spPr/>
    </dgm:pt>
    <dgm:pt modelId="{B2F2554E-E311-5A46-9AF8-27AB797FEB87}" type="pres">
      <dgm:prSet presAssocID="{B076BD4B-86A4-A345-A3D9-659CA728660E}" presName="rootComposite" presStyleCnt="0"/>
      <dgm:spPr/>
    </dgm:pt>
    <dgm:pt modelId="{C33D75A1-CCB6-C746-8D86-407FEF1648A7}" type="pres">
      <dgm:prSet presAssocID="{B076BD4B-86A4-A345-A3D9-659CA728660E}" presName="rootText" presStyleLbl="node3" presStyleIdx="1" presStyleCnt="12" custScaleX="161516" custScaleY="104130" custLinFactY="48160" custLinFactNeighborX="30849" custLinFactNeighborY="100000">
        <dgm:presLayoutVars>
          <dgm:chPref val="3"/>
        </dgm:presLayoutVars>
      </dgm:prSet>
      <dgm:spPr/>
      <dgm:t>
        <a:bodyPr/>
        <a:lstStyle/>
        <a:p>
          <a:endParaRPr lang="en-US"/>
        </a:p>
      </dgm:t>
    </dgm:pt>
    <dgm:pt modelId="{A1AB5791-9F12-0F48-9299-24A5EF2FD502}" type="pres">
      <dgm:prSet presAssocID="{B076BD4B-86A4-A345-A3D9-659CA728660E}" presName="rootConnector" presStyleLbl="node3" presStyleIdx="1" presStyleCnt="12"/>
      <dgm:spPr/>
      <dgm:t>
        <a:bodyPr/>
        <a:lstStyle/>
        <a:p>
          <a:endParaRPr lang="en-US"/>
        </a:p>
      </dgm:t>
    </dgm:pt>
    <dgm:pt modelId="{2AD2B451-4CFC-DE42-892D-C34868550D79}" type="pres">
      <dgm:prSet presAssocID="{B076BD4B-86A4-A345-A3D9-659CA728660E}" presName="hierChild4" presStyleCnt="0"/>
      <dgm:spPr/>
    </dgm:pt>
    <dgm:pt modelId="{4C82F880-9180-3847-9F57-9CC083AF7A0D}" type="pres">
      <dgm:prSet presAssocID="{B076BD4B-86A4-A345-A3D9-659CA728660E}" presName="hierChild5" presStyleCnt="0"/>
      <dgm:spPr/>
    </dgm:pt>
    <dgm:pt modelId="{095CBC06-C431-9143-9E2E-1570BBC79E1B}" type="pres">
      <dgm:prSet presAssocID="{0C9DC36F-58A6-3647-8134-34CD7FB1E020}" presName="Name37" presStyleLbl="parChTrans1D3" presStyleIdx="2" presStyleCnt="12"/>
      <dgm:spPr/>
      <dgm:t>
        <a:bodyPr/>
        <a:lstStyle/>
        <a:p>
          <a:endParaRPr lang="en-US"/>
        </a:p>
      </dgm:t>
    </dgm:pt>
    <dgm:pt modelId="{19B09521-9AFC-834C-9C5A-4A462C219082}" type="pres">
      <dgm:prSet presAssocID="{7CC42F51-050F-A540-8E22-814DEBE1ACA2}" presName="hierRoot2" presStyleCnt="0">
        <dgm:presLayoutVars>
          <dgm:hierBranch val="init"/>
        </dgm:presLayoutVars>
      </dgm:prSet>
      <dgm:spPr/>
    </dgm:pt>
    <dgm:pt modelId="{36856D6D-0EA0-0447-A0F8-F84E14208BD6}" type="pres">
      <dgm:prSet presAssocID="{7CC42F51-050F-A540-8E22-814DEBE1ACA2}" presName="rootComposite" presStyleCnt="0"/>
      <dgm:spPr/>
    </dgm:pt>
    <dgm:pt modelId="{AAF24BB5-5852-6044-8169-A2152214ADCE}" type="pres">
      <dgm:prSet presAssocID="{7CC42F51-050F-A540-8E22-814DEBE1ACA2}" presName="rootText" presStyleLbl="node3" presStyleIdx="2" presStyleCnt="12" custScaleX="153083" custScaleY="114532" custLinFactX="-100000" custLinFactY="145491" custLinFactNeighborX="-105437" custLinFactNeighborY="200000">
        <dgm:presLayoutVars>
          <dgm:chPref val="3"/>
        </dgm:presLayoutVars>
      </dgm:prSet>
      <dgm:spPr/>
      <dgm:t>
        <a:bodyPr/>
        <a:lstStyle/>
        <a:p>
          <a:endParaRPr lang="en-US"/>
        </a:p>
      </dgm:t>
    </dgm:pt>
    <dgm:pt modelId="{E3769246-C84A-2749-9FBD-9EEB9346B3DF}" type="pres">
      <dgm:prSet presAssocID="{7CC42F51-050F-A540-8E22-814DEBE1ACA2}" presName="rootConnector" presStyleLbl="node3" presStyleIdx="2" presStyleCnt="12"/>
      <dgm:spPr/>
      <dgm:t>
        <a:bodyPr/>
        <a:lstStyle/>
        <a:p>
          <a:endParaRPr lang="en-US"/>
        </a:p>
      </dgm:t>
    </dgm:pt>
    <dgm:pt modelId="{801F9700-B3EF-3E43-9736-7D8FAD97D11D}" type="pres">
      <dgm:prSet presAssocID="{7CC42F51-050F-A540-8E22-814DEBE1ACA2}" presName="hierChild4" presStyleCnt="0"/>
      <dgm:spPr/>
    </dgm:pt>
    <dgm:pt modelId="{591F4052-E9BA-9743-933A-E2B187339866}" type="pres">
      <dgm:prSet presAssocID="{7CC42F51-050F-A540-8E22-814DEBE1ACA2}" presName="hierChild5" presStyleCnt="0"/>
      <dgm:spPr/>
    </dgm:pt>
    <dgm:pt modelId="{B71293F7-F256-BF4C-ACBF-ED697D3597BC}" type="pres">
      <dgm:prSet presAssocID="{A273B0F3-6FB3-574E-A173-F4D386B846A3}" presName="Name37" presStyleLbl="parChTrans1D3" presStyleIdx="3" presStyleCnt="12"/>
      <dgm:spPr/>
      <dgm:t>
        <a:bodyPr/>
        <a:lstStyle/>
        <a:p>
          <a:endParaRPr lang="en-US"/>
        </a:p>
      </dgm:t>
    </dgm:pt>
    <dgm:pt modelId="{2DA2FFF7-DE21-DF42-8D59-67F4C42325DF}" type="pres">
      <dgm:prSet presAssocID="{E915DA52-ACCC-E044-911A-357FF59A43A3}" presName="hierRoot2" presStyleCnt="0">
        <dgm:presLayoutVars>
          <dgm:hierBranch val="init"/>
        </dgm:presLayoutVars>
      </dgm:prSet>
      <dgm:spPr/>
    </dgm:pt>
    <dgm:pt modelId="{F90B81F2-4808-8A44-AD1B-41E0BA7D50E4}" type="pres">
      <dgm:prSet presAssocID="{E915DA52-ACCC-E044-911A-357FF59A43A3}" presName="rootComposite" presStyleCnt="0"/>
      <dgm:spPr/>
    </dgm:pt>
    <dgm:pt modelId="{7141A98E-2138-044D-B442-3D925DCCBBF1}" type="pres">
      <dgm:prSet presAssocID="{E915DA52-ACCC-E044-911A-357FF59A43A3}" presName="rootText" presStyleLbl="node3" presStyleIdx="3" presStyleCnt="12" custScaleX="155620" custScaleY="109337" custLinFactX="-100000" custLinFactY="138838" custLinFactNeighborX="-107974" custLinFactNeighborY="200000">
        <dgm:presLayoutVars>
          <dgm:chPref val="3"/>
        </dgm:presLayoutVars>
      </dgm:prSet>
      <dgm:spPr/>
      <dgm:t>
        <a:bodyPr/>
        <a:lstStyle/>
        <a:p>
          <a:endParaRPr lang="en-US"/>
        </a:p>
      </dgm:t>
    </dgm:pt>
    <dgm:pt modelId="{655A2E9F-BCC6-6748-8B43-A6E7D8858696}" type="pres">
      <dgm:prSet presAssocID="{E915DA52-ACCC-E044-911A-357FF59A43A3}" presName="rootConnector" presStyleLbl="node3" presStyleIdx="3" presStyleCnt="12"/>
      <dgm:spPr/>
      <dgm:t>
        <a:bodyPr/>
        <a:lstStyle/>
        <a:p>
          <a:endParaRPr lang="en-US"/>
        </a:p>
      </dgm:t>
    </dgm:pt>
    <dgm:pt modelId="{82D33384-3B0A-AD4D-98CE-C5F3AB08101B}" type="pres">
      <dgm:prSet presAssocID="{E915DA52-ACCC-E044-911A-357FF59A43A3}" presName="hierChild4" presStyleCnt="0"/>
      <dgm:spPr/>
    </dgm:pt>
    <dgm:pt modelId="{D585C3F9-860B-4840-B42F-DCC33BF53768}" type="pres">
      <dgm:prSet presAssocID="{E915DA52-ACCC-E044-911A-357FF59A43A3}" presName="hierChild5" presStyleCnt="0"/>
      <dgm:spPr/>
    </dgm:pt>
    <dgm:pt modelId="{1C91E877-A8B2-094B-AA6C-5F34F8A3E5B8}" type="pres">
      <dgm:prSet presAssocID="{D6AF2419-A205-C344-A9B0-FE449AB31F82}" presName="Name37" presStyleLbl="parChTrans1D3" presStyleIdx="4" presStyleCnt="12"/>
      <dgm:spPr/>
      <dgm:t>
        <a:bodyPr/>
        <a:lstStyle/>
        <a:p>
          <a:endParaRPr lang="en-US"/>
        </a:p>
      </dgm:t>
    </dgm:pt>
    <dgm:pt modelId="{B5342775-C756-2E46-97AD-55BC59962429}" type="pres">
      <dgm:prSet presAssocID="{BA2A3698-477F-384B-ACA8-D3D8502F378A}" presName="hierRoot2" presStyleCnt="0">
        <dgm:presLayoutVars>
          <dgm:hierBranch val="init"/>
        </dgm:presLayoutVars>
      </dgm:prSet>
      <dgm:spPr/>
    </dgm:pt>
    <dgm:pt modelId="{A3FF77A7-10D6-2D48-9A0A-C9D327B8DAC2}" type="pres">
      <dgm:prSet presAssocID="{BA2A3698-477F-384B-ACA8-D3D8502F378A}" presName="rootComposite" presStyleCnt="0"/>
      <dgm:spPr/>
    </dgm:pt>
    <dgm:pt modelId="{76C65ED7-8DC4-B84D-899D-DF4646FD2E96}" type="pres">
      <dgm:prSet presAssocID="{BA2A3698-477F-384B-ACA8-D3D8502F378A}" presName="rootText" presStyleLbl="node3" presStyleIdx="4" presStyleCnt="12" custScaleX="168228" custScaleY="140277" custLinFactY="81553" custLinFactNeighborX="33024" custLinFactNeighborY="100000">
        <dgm:presLayoutVars>
          <dgm:chPref val="3"/>
        </dgm:presLayoutVars>
      </dgm:prSet>
      <dgm:spPr/>
      <dgm:t>
        <a:bodyPr/>
        <a:lstStyle/>
        <a:p>
          <a:endParaRPr lang="en-US"/>
        </a:p>
      </dgm:t>
    </dgm:pt>
    <dgm:pt modelId="{419BBE48-1E28-284C-9878-C507CA1671AE}" type="pres">
      <dgm:prSet presAssocID="{BA2A3698-477F-384B-ACA8-D3D8502F378A}" presName="rootConnector" presStyleLbl="node3" presStyleIdx="4" presStyleCnt="12"/>
      <dgm:spPr/>
      <dgm:t>
        <a:bodyPr/>
        <a:lstStyle/>
        <a:p>
          <a:endParaRPr lang="en-US"/>
        </a:p>
      </dgm:t>
    </dgm:pt>
    <dgm:pt modelId="{07CC47C6-1E7D-D141-8DC2-D7BCC5EE36A0}" type="pres">
      <dgm:prSet presAssocID="{BA2A3698-477F-384B-ACA8-D3D8502F378A}" presName="hierChild4" presStyleCnt="0"/>
      <dgm:spPr/>
    </dgm:pt>
    <dgm:pt modelId="{069A41FF-F1C2-6D42-83F4-DCDF18C7958C}" type="pres">
      <dgm:prSet presAssocID="{BA2A3698-477F-384B-ACA8-D3D8502F378A}" presName="hierChild5" presStyleCnt="0"/>
      <dgm:spPr/>
    </dgm:pt>
    <dgm:pt modelId="{16B0BB7B-86BB-F04D-8C74-B24A71EFFACF}" type="pres">
      <dgm:prSet presAssocID="{E880851A-4941-BD48-AB92-BBE45B40C17B}" presName="Name37" presStyleLbl="parChTrans1D3" presStyleIdx="5" presStyleCnt="12"/>
      <dgm:spPr/>
    </dgm:pt>
    <dgm:pt modelId="{088E8EEA-5049-3F43-9D67-69DC850A6CEA}" type="pres">
      <dgm:prSet presAssocID="{B150A948-CEFF-DA47-BF61-979FA2F322B3}" presName="hierRoot2" presStyleCnt="0">
        <dgm:presLayoutVars>
          <dgm:hierBranch val="init"/>
        </dgm:presLayoutVars>
      </dgm:prSet>
      <dgm:spPr/>
    </dgm:pt>
    <dgm:pt modelId="{78BFBEC9-31B7-5248-BF47-31E81D2ED337}" type="pres">
      <dgm:prSet presAssocID="{B150A948-CEFF-DA47-BF61-979FA2F322B3}" presName="rootComposite" presStyleCnt="0"/>
      <dgm:spPr/>
    </dgm:pt>
    <dgm:pt modelId="{DD3BF458-4462-DC47-9BBE-75C9548A9AF3}" type="pres">
      <dgm:prSet presAssocID="{B150A948-CEFF-DA47-BF61-979FA2F322B3}" presName="rootText" presStyleLbl="node3" presStyleIdx="5" presStyleCnt="12" custScaleX="161167" custScaleY="126500" custLinFactX="-100000" custLinFactY="-200000" custLinFactNeighborX="-107870" custLinFactNeighborY="-207739">
        <dgm:presLayoutVars>
          <dgm:chPref val="3"/>
        </dgm:presLayoutVars>
      </dgm:prSet>
      <dgm:spPr/>
    </dgm:pt>
    <dgm:pt modelId="{74B12D46-448A-FF45-A11C-C57FD049E821}" type="pres">
      <dgm:prSet presAssocID="{B150A948-CEFF-DA47-BF61-979FA2F322B3}" presName="rootConnector" presStyleLbl="node3" presStyleIdx="5" presStyleCnt="12"/>
      <dgm:spPr/>
    </dgm:pt>
    <dgm:pt modelId="{488E92A4-1918-E74C-A17A-E67A0E3B664D}" type="pres">
      <dgm:prSet presAssocID="{B150A948-CEFF-DA47-BF61-979FA2F322B3}" presName="hierChild4" presStyleCnt="0"/>
      <dgm:spPr/>
    </dgm:pt>
    <dgm:pt modelId="{90BFB87A-BAD4-8447-B508-180E0A171BD0}" type="pres">
      <dgm:prSet presAssocID="{B150A948-CEFF-DA47-BF61-979FA2F322B3}" presName="hierChild5" presStyleCnt="0"/>
      <dgm:spPr/>
    </dgm:pt>
    <dgm:pt modelId="{A8ADCF1A-91AC-D246-AC93-28B5A7AE8A13}" type="pres">
      <dgm:prSet presAssocID="{832B379A-A411-6F4A-8845-314798AF4037}" presName="Name37" presStyleLbl="parChTrans1D3" presStyleIdx="6" presStyleCnt="12"/>
      <dgm:spPr/>
    </dgm:pt>
    <dgm:pt modelId="{C7B897C7-F401-114F-BF01-9E6518B4D31D}" type="pres">
      <dgm:prSet presAssocID="{19D6D9D6-711E-144C-AACC-A87161773B85}" presName="hierRoot2" presStyleCnt="0">
        <dgm:presLayoutVars>
          <dgm:hierBranch val="init"/>
        </dgm:presLayoutVars>
      </dgm:prSet>
      <dgm:spPr/>
    </dgm:pt>
    <dgm:pt modelId="{64332717-9752-0342-8000-CDD2C8D834FD}" type="pres">
      <dgm:prSet presAssocID="{19D6D9D6-711E-144C-AACC-A87161773B85}" presName="rootComposite" presStyleCnt="0"/>
      <dgm:spPr/>
    </dgm:pt>
    <dgm:pt modelId="{B86CBB2F-D9B3-C640-AE3D-C6CD9B201782}" type="pres">
      <dgm:prSet presAssocID="{19D6D9D6-711E-144C-AACC-A87161773B85}" presName="rootText" presStyleLbl="node3" presStyleIdx="6" presStyleCnt="12" custScaleX="160775" custScaleY="67977" custLinFactY="-200000" custLinFactNeighborX="33814" custLinFactNeighborY="-220740">
        <dgm:presLayoutVars>
          <dgm:chPref val="3"/>
        </dgm:presLayoutVars>
      </dgm:prSet>
      <dgm:spPr/>
    </dgm:pt>
    <dgm:pt modelId="{5E7C0FDB-E53F-6440-B9FC-0880C15095CB}" type="pres">
      <dgm:prSet presAssocID="{19D6D9D6-711E-144C-AACC-A87161773B85}" presName="rootConnector" presStyleLbl="node3" presStyleIdx="6" presStyleCnt="12"/>
      <dgm:spPr/>
    </dgm:pt>
    <dgm:pt modelId="{5146BD7C-2B29-074F-B8A5-6A77B62511D1}" type="pres">
      <dgm:prSet presAssocID="{19D6D9D6-711E-144C-AACC-A87161773B85}" presName="hierChild4" presStyleCnt="0"/>
      <dgm:spPr/>
    </dgm:pt>
    <dgm:pt modelId="{E46C3184-A007-4244-AEB0-133FF72C7303}" type="pres">
      <dgm:prSet presAssocID="{19D6D9D6-711E-144C-AACC-A87161773B85}" presName="hierChild5" presStyleCnt="0"/>
      <dgm:spPr/>
    </dgm:pt>
    <dgm:pt modelId="{F445E3EE-C7FC-2D4B-9D05-339145C6F0C5}" type="pres">
      <dgm:prSet presAssocID="{89B4531E-3BD1-B446-AF15-EBBE92415DB6}" presName="Name37" presStyleLbl="parChTrans1D3" presStyleIdx="7" presStyleCnt="12"/>
      <dgm:spPr/>
    </dgm:pt>
    <dgm:pt modelId="{A91A4D2A-28A4-4241-B9A0-BF59212B1154}" type="pres">
      <dgm:prSet presAssocID="{C8F968EC-71EF-1541-B8F2-03AF54C7B744}" presName="hierRoot2" presStyleCnt="0">
        <dgm:presLayoutVars>
          <dgm:hierBranch val="init"/>
        </dgm:presLayoutVars>
      </dgm:prSet>
      <dgm:spPr/>
    </dgm:pt>
    <dgm:pt modelId="{5F1CC5DD-865D-2F45-97BF-BF60059EF5F3}" type="pres">
      <dgm:prSet presAssocID="{C8F968EC-71EF-1541-B8F2-03AF54C7B744}" presName="rootComposite" presStyleCnt="0"/>
      <dgm:spPr/>
    </dgm:pt>
    <dgm:pt modelId="{BF82C554-A5D9-9745-9759-104B17FF4C82}" type="pres">
      <dgm:prSet presAssocID="{C8F968EC-71EF-1541-B8F2-03AF54C7B744}" presName="rootText" presStyleLbl="node3" presStyleIdx="7" presStyleCnt="12" custScaleX="159381" custLinFactY="-200000" custLinFactNeighborX="33842" custLinFactNeighborY="-215429">
        <dgm:presLayoutVars>
          <dgm:chPref val="3"/>
        </dgm:presLayoutVars>
      </dgm:prSet>
      <dgm:spPr/>
      <dgm:t>
        <a:bodyPr/>
        <a:lstStyle/>
        <a:p>
          <a:endParaRPr lang="en-US"/>
        </a:p>
      </dgm:t>
    </dgm:pt>
    <dgm:pt modelId="{288E3178-5B09-6F41-BE7F-0AC290F14283}" type="pres">
      <dgm:prSet presAssocID="{C8F968EC-71EF-1541-B8F2-03AF54C7B744}" presName="rootConnector" presStyleLbl="node3" presStyleIdx="7" presStyleCnt="12"/>
      <dgm:spPr/>
      <dgm:t>
        <a:bodyPr/>
        <a:lstStyle/>
        <a:p>
          <a:endParaRPr lang="en-US"/>
        </a:p>
      </dgm:t>
    </dgm:pt>
    <dgm:pt modelId="{E92D0E17-A17D-C84A-BC53-49D9707CA672}" type="pres">
      <dgm:prSet presAssocID="{C8F968EC-71EF-1541-B8F2-03AF54C7B744}" presName="hierChild4" presStyleCnt="0"/>
      <dgm:spPr/>
    </dgm:pt>
    <dgm:pt modelId="{228D7B0A-A105-7240-ACE0-DD41BAF6ED82}" type="pres">
      <dgm:prSet presAssocID="{C8F968EC-71EF-1541-B8F2-03AF54C7B744}" presName="hierChild5" presStyleCnt="0"/>
      <dgm:spPr/>
    </dgm:pt>
    <dgm:pt modelId="{3791A88A-4122-324B-ABDC-662EF5680144}" type="pres">
      <dgm:prSet presAssocID="{6B824A79-6035-B145-95F5-0F869490AC9B}" presName="hierChild7" presStyleCnt="0"/>
      <dgm:spPr/>
    </dgm:pt>
    <dgm:pt modelId="{44D68FCB-F354-1644-B53A-4E7E1678875D}" type="pres">
      <dgm:prSet presAssocID="{709B62BD-C52F-F742-8FEB-C576DEF9DB79}" presName="Name111" presStyleLbl="parChTrans1D2" presStyleIdx="2" presStyleCnt="4"/>
      <dgm:spPr/>
      <dgm:t>
        <a:bodyPr/>
        <a:lstStyle/>
        <a:p>
          <a:endParaRPr lang="en-US"/>
        </a:p>
      </dgm:t>
    </dgm:pt>
    <dgm:pt modelId="{4AAD4201-9A16-1C40-8D11-272CF60F18CD}" type="pres">
      <dgm:prSet presAssocID="{AB14F3F5-241B-5D4C-A4B7-239960593ADE}" presName="hierRoot3" presStyleCnt="0">
        <dgm:presLayoutVars>
          <dgm:hierBranch val="init"/>
        </dgm:presLayoutVars>
      </dgm:prSet>
      <dgm:spPr/>
    </dgm:pt>
    <dgm:pt modelId="{E0279F47-EA6B-1E4E-9368-9029E9D4D5FA}" type="pres">
      <dgm:prSet presAssocID="{AB14F3F5-241B-5D4C-A4B7-239960593ADE}" presName="rootComposite3" presStyleCnt="0"/>
      <dgm:spPr/>
    </dgm:pt>
    <dgm:pt modelId="{FDA745AE-B056-D94C-9FDD-F0E523968FFC}" type="pres">
      <dgm:prSet presAssocID="{AB14F3F5-241B-5D4C-A4B7-239960593ADE}" presName="rootText3" presStyleLbl="asst1" presStyleIdx="1" presStyleCnt="3" custScaleX="160462" custScaleY="90021" custLinFactX="114586" custLinFactNeighborX="200000" custLinFactNeighborY="38446">
        <dgm:presLayoutVars>
          <dgm:chPref val="3"/>
        </dgm:presLayoutVars>
      </dgm:prSet>
      <dgm:spPr/>
      <dgm:t>
        <a:bodyPr/>
        <a:lstStyle/>
        <a:p>
          <a:endParaRPr lang="en-US"/>
        </a:p>
      </dgm:t>
    </dgm:pt>
    <dgm:pt modelId="{60D8BD17-DC1C-024D-B4BB-B580DEDE786A}" type="pres">
      <dgm:prSet presAssocID="{AB14F3F5-241B-5D4C-A4B7-239960593ADE}" presName="rootConnector3" presStyleLbl="asst1" presStyleIdx="1" presStyleCnt="3"/>
      <dgm:spPr/>
      <dgm:t>
        <a:bodyPr/>
        <a:lstStyle/>
        <a:p>
          <a:endParaRPr lang="en-US"/>
        </a:p>
      </dgm:t>
    </dgm:pt>
    <dgm:pt modelId="{27DE8B90-1F69-BC40-921E-FFCEC8440C2D}" type="pres">
      <dgm:prSet presAssocID="{AB14F3F5-241B-5D4C-A4B7-239960593ADE}" presName="hierChild6" presStyleCnt="0"/>
      <dgm:spPr/>
    </dgm:pt>
    <dgm:pt modelId="{B64E2600-E862-914C-BAC3-1BF5DBC53FF2}" type="pres">
      <dgm:prSet presAssocID="{A5510410-5008-C248-9A02-8EB6DEC494AD}" presName="Name37" presStyleLbl="parChTrans1D3" presStyleIdx="8" presStyleCnt="12"/>
      <dgm:spPr/>
      <dgm:t>
        <a:bodyPr/>
        <a:lstStyle/>
        <a:p>
          <a:endParaRPr lang="en-US"/>
        </a:p>
      </dgm:t>
    </dgm:pt>
    <dgm:pt modelId="{78FC5070-779C-654E-AFA1-D307F0F10C2D}" type="pres">
      <dgm:prSet presAssocID="{7BA90500-7017-814F-9E09-046A8746DBAD}" presName="hierRoot2" presStyleCnt="0">
        <dgm:presLayoutVars>
          <dgm:hierBranch val="init"/>
        </dgm:presLayoutVars>
      </dgm:prSet>
      <dgm:spPr/>
    </dgm:pt>
    <dgm:pt modelId="{95D9BA67-6C22-9F41-AAE9-C29D45A4F654}" type="pres">
      <dgm:prSet presAssocID="{7BA90500-7017-814F-9E09-046A8746DBAD}" presName="rootComposite" presStyleCnt="0"/>
      <dgm:spPr/>
    </dgm:pt>
    <dgm:pt modelId="{FD33AC8A-9058-6445-8B01-0F6296F0B859}" type="pres">
      <dgm:prSet presAssocID="{7BA90500-7017-814F-9E09-046A8746DBAD}" presName="rootText" presStyleLbl="node3" presStyleIdx="8" presStyleCnt="12" custScaleX="163083" custScaleY="100218" custLinFactNeighborX="91491" custLinFactNeighborY="81736">
        <dgm:presLayoutVars>
          <dgm:chPref val="3"/>
        </dgm:presLayoutVars>
      </dgm:prSet>
      <dgm:spPr/>
      <dgm:t>
        <a:bodyPr/>
        <a:lstStyle/>
        <a:p>
          <a:endParaRPr lang="en-US"/>
        </a:p>
      </dgm:t>
    </dgm:pt>
    <dgm:pt modelId="{0FBC4B84-E250-C24A-8589-87121BBF4949}" type="pres">
      <dgm:prSet presAssocID="{7BA90500-7017-814F-9E09-046A8746DBAD}" presName="rootConnector" presStyleLbl="node3" presStyleIdx="8" presStyleCnt="12"/>
      <dgm:spPr/>
      <dgm:t>
        <a:bodyPr/>
        <a:lstStyle/>
        <a:p>
          <a:endParaRPr lang="en-US"/>
        </a:p>
      </dgm:t>
    </dgm:pt>
    <dgm:pt modelId="{BC401C60-215B-784D-99EC-F644DCF830FA}" type="pres">
      <dgm:prSet presAssocID="{7BA90500-7017-814F-9E09-046A8746DBAD}" presName="hierChild4" presStyleCnt="0"/>
      <dgm:spPr/>
    </dgm:pt>
    <dgm:pt modelId="{8D853A1F-29A2-BF49-B443-CC965AEF6F94}" type="pres">
      <dgm:prSet presAssocID="{7BA90500-7017-814F-9E09-046A8746DBAD}" presName="hierChild5" presStyleCnt="0"/>
      <dgm:spPr/>
    </dgm:pt>
    <dgm:pt modelId="{265FD100-8E86-FF40-A707-0A0D446F083A}" type="pres">
      <dgm:prSet presAssocID="{ECB9993E-60E3-8F4A-8444-AA75D39D83C0}" presName="Name37" presStyleLbl="parChTrans1D3" presStyleIdx="9" presStyleCnt="12"/>
      <dgm:spPr/>
      <dgm:t>
        <a:bodyPr/>
        <a:lstStyle/>
        <a:p>
          <a:endParaRPr lang="en-US"/>
        </a:p>
      </dgm:t>
    </dgm:pt>
    <dgm:pt modelId="{BC8F3AB6-3489-B842-9160-25E1DCE6B3A4}" type="pres">
      <dgm:prSet presAssocID="{ED087264-92F3-AF42-BB9A-6DBF083C28DF}" presName="hierRoot2" presStyleCnt="0">
        <dgm:presLayoutVars>
          <dgm:hierBranch val="init"/>
        </dgm:presLayoutVars>
      </dgm:prSet>
      <dgm:spPr/>
    </dgm:pt>
    <dgm:pt modelId="{90E8D3CD-C858-7249-B61A-97C13AE42A02}" type="pres">
      <dgm:prSet presAssocID="{ED087264-92F3-AF42-BB9A-6DBF083C28DF}" presName="rootComposite" presStyleCnt="0"/>
      <dgm:spPr/>
    </dgm:pt>
    <dgm:pt modelId="{72A0ED73-4B38-1942-A9CE-BB82C0B1ADA2}" type="pres">
      <dgm:prSet presAssocID="{ED087264-92F3-AF42-BB9A-6DBF083C28DF}" presName="rootText" presStyleLbl="node3" presStyleIdx="9" presStyleCnt="12" custScaleX="112406" custScaleY="84028" custLinFactX="111583" custLinFactY="-26377" custLinFactNeighborX="200000" custLinFactNeighborY="-100000">
        <dgm:presLayoutVars>
          <dgm:chPref val="3"/>
        </dgm:presLayoutVars>
      </dgm:prSet>
      <dgm:spPr/>
      <dgm:t>
        <a:bodyPr/>
        <a:lstStyle/>
        <a:p>
          <a:endParaRPr lang="en-US"/>
        </a:p>
      </dgm:t>
    </dgm:pt>
    <dgm:pt modelId="{C0774846-7054-4548-8388-9CE12A84BC41}" type="pres">
      <dgm:prSet presAssocID="{ED087264-92F3-AF42-BB9A-6DBF083C28DF}" presName="rootConnector" presStyleLbl="node3" presStyleIdx="9" presStyleCnt="12"/>
      <dgm:spPr/>
      <dgm:t>
        <a:bodyPr/>
        <a:lstStyle/>
        <a:p>
          <a:endParaRPr lang="en-US"/>
        </a:p>
      </dgm:t>
    </dgm:pt>
    <dgm:pt modelId="{D0FEF281-B06A-3C4F-80B2-FB9E4A26167D}" type="pres">
      <dgm:prSet presAssocID="{ED087264-92F3-AF42-BB9A-6DBF083C28DF}" presName="hierChild4" presStyleCnt="0"/>
      <dgm:spPr/>
    </dgm:pt>
    <dgm:pt modelId="{A4738694-A87C-4F43-831E-22357593CC5F}" type="pres">
      <dgm:prSet presAssocID="{ED087264-92F3-AF42-BB9A-6DBF083C28DF}" presName="hierChild5" presStyleCnt="0"/>
      <dgm:spPr/>
    </dgm:pt>
    <dgm:pt modelId="{9227CE97-2D31-5C48-85D9-FF6ACA393DDA}" type="pres">
      <dgm:prSet presAssocID="{43EC16C2-F320-E94C-8512-2C4CB53EA89D}" presName="Name37" presStyleLbl="parChTrans1D3" presStyleIdx="10" presStyleCnt="12"/>
      <dgm:spPr/>
    </dgm:pt>
    <dgm:pt modelId="{63C62A65-E3C4-2043-81E9-6224762A014A}" type="pres">
      <dgm:prSet presAssocID="{FF6C456F-CBD2-144A-A2C9-B80E088122E6}" presName="hierRoot2" presStyleCnt="0">
        <dgm:presLayoutVars>
          <dgm:hierBranch val="init"/>
        </dgm:presLayoutVars>
      </dgm:prSet>
      <dgm:spPr/>
    </dgm:pt>
    <dgm:pt modelId="{5912F026-C41D-8549-AFA3-5A7460224BDA}" type="pres">
      <dgm:prSet presAssocID="{FF6C456F-CBD2-144A-A2C9-B80E088122E6}" presName="rootComposite" presStyleCnt="0"/>
      <dgm:spPr/>
    </dgm:pt>
    <dgm:pt modelId="{841D789B-B520-AC46-84CD-26ED1CD1056F}" type="pres">
      <dgm:prSet presAssocID="{FF6C456F-CBD2-144A-A2C9-B80E088122E6}" presName="rootText" presStyleLbl="node3" presStyleIdx="10" presStyleCnt="12" custScaleX="135780" custLinFactX="186465" custLinFactY="-35622" custLinFactNeighborX="200000" custLinFactNeighborY="-100000">
        <dgm:presLayoutVars>
          <dgm:chPref val="3"/>
        </dgm:presLayoutVars>
      </dgm:prSet>
      <dgm:spPr/>
    </dgm:pt>
    <dgm:pt modelId="{AFEBE0F4-6165-5641-8186-150D777F76E2}" type="pres">
      <dgm:prSet presAssocID="{FF6C456F-CBD2-144A-A2C9-B80E088122E6}" presName="rootConnector" presStyleLbl="node3" presStyleIdx="10" presStyleCnt="12"/>
      <dgm:spPr/>
    </dgm:pt>
    <dgm:pt modelId="{867E5FD0-456A-4843-AE2D-4E56618A7352}" type="pres">
      <dgm:prSet presAssocID="{FF6C456F-CBD2-144A-A2C9-B80E088122E6}" presName="hierChild4" presStyleCnt="0"/>
      <dgm:spPr/>
    </dgm:pt>
    <dgm:pt modelId="{F96A18FD-BF90-C14F-BF5F-A42377401B12}" type="pres">
      <dgm:prSet presAssocID="{FF6C456F-CBD2-144A-A2C9-B80E088122E6}" presName="hierChild5" presStyleCnt="0"/>
      <dgm:spPr/>
    </dgm:pt>
    <dgm:pt modelId="{E4CDBC75-74DF-424E-AE98-F1248D14E996}" type="pres">
      <dgm:prSet presAssocID="{AB14F3F5-241B-5D4C-A4B7-239960593ADE}" presName="hierChild7" presStyleCnt="0"/>
      <dgm:spPr/>
    </dgm:pt>
    <dgm:pt modelId="{568AAB54-BF26-D44B-A198-D064C3681D90}" type="pres">
      <dgm:prSet presAssocID="{EB0C2CC6-9227-5845-A3CE-BB3184374783}" presName="Name111" presStyleLbl="parChTrans1D2" presStyleIdx="3" presStyleCnt="4"/>
      <dgm:spPr/>
      <dgm:t>
        <a:bodyPr/>
        <a:lstStyle/>
        <a:p>
          <a:endParaRPr lang="en-US"/>
        </a:p>
      </dgm:t>
    </dgm:pt>
    <dgm:pt modelId="{ADFD3AB6-243F-5B40-93F8-3A92C357E2D1}" type="pres">
      <dgm:prSet presAssocID="{069B626D-6B4F-B141-B1F3-E0C08859B740}" presName="hierRoot3" presStyleCnt="0">
        <dgm:presLayoutVars>
          <dgm:hierBranch val="init"/>
        </dgm:presLayoutVars>
      </dgm:prSet>
      <dgm:spPr/>
    </dgm:pt>
    <dgm:pt modelId="{375490D2-9DCD-5C46-BE70-DE33A06F72D6}" type="pres">
      <dgm:prSet presAssocID="{069B626D-6B4F-B141-B1F3-E0C08859B740}" presName="rootComposite3" presStyleCnt="0"/>
      <dgm:spPr/>
    </dgm:pt>
    <dgm:pt modelId="{73356D4E-7F48-0C43-B66D-DEBB6277C268}" type="pres">
      <dgm:prSet presAssocID="{069B626D-6B4F-B141-B1F3-E0C08859B740}" presName="rootText3" presStyleLbl="asst1" presStyleIdx="2" presStyleCnt="3" custScaleX="114432" custLinFactX="-127105" custLinFactY="-600000" custLinFactNeighborX="-200000" custLinFactNeighborY="-634336">
        <dgm:presLayoutVars>
          <dgm:chPref val="3"/>
        </dgm:presLayoutVars>
      </dgm:prSet>
      <dgm:spPr/>
      <dgm:t>
        <a:bodyPr/>
        <a:lstStyle/>
        <a:p>
          <a:endParaRPr lang="en-US"/>
        </a:p>
      </dgm:t>
    </dgm:pt>
    <dgm:pt modelId="{0547E591-1BCB-7E4C-8718-96067E26D158}" type="pres">
      <dgm:prSet presAssocID="{069B626D-6B4F-B141-B1F3-E0C08859B740}" presName="rootConnector3" presStyleLbl="asst1" presStyleIdx="2" presStyleCnt="3"/>
      <dgm:spPr/>
      <dgm:t>
        <a:bodyPr/>
        <a:lstStyle/>
        <a:p>
          <a:endParaRPr lang="en-US"/>
        </a:p>
      </dgm:t>
    </dgm:pt>
    <dgm:pt modelId="{5420643B-FABB-5843-99A0-D388E894DA09}" type="pres">
      <dgm:prSet presAssocID="{069B626D-6B4F-B141-B1F3-E0C08859B740}" presName="hierChild6" presStyleCnt="0"/>
      <dgm:spPr/>
    </dgm:pt>
    <dgm:pt modelId="{A145C56F-FC8A-5C45-9293-DABACF654E28}" type="pres">
      <dgm:prSet presAssocID="{17442B4F-9854-1E4F-9350-2EA531E0926E}" presName="Name37" presStyleLbl="parChTrans1D3" presStyleIdx="11" presStyleCnt="12"/>
      <dgm:spPr/>
      <dgm:t>
        <a:bodyPr/>
        <a:lstStyle/>
        <a:p>
          <a:endParaRPr lang="en-US"/>
        </a:p>
      </dgm:t>
    </dgm:pt>
    <dgm:pt modelId="{8E49C85B-D49D-6447-B8B9-2D2103CE8573}" type="pres">
      <dgm:prSet presAssocID="{B1221399-A5DD-E943-ADCE-0DF2CB36F56F}" presName="hierRoot2" presStyleCnt="0">
        <dgm:presLayoutVars>
          <dgm:hierBranch val="init"/>
        </dgm:presLayoutVars>
      </dgm:prSet>
      <dgm:spPr/>
    </dgm:pt>
    <dgm:pt modelId="{B1E77DB6-8EB7-BC48-9EB8-91501D59D43A}" type="pres">
      <dgm:prSet presAssocID="{B1221399-A5DD-E943-ADCE-0DF2CB36F56F}" presName="rootComposite" presStyleCnt="0"/>
      <dgm:spPr/>
    </dgm:pt>
    <dgm:pt modelId="{6F1121FF-A2A0-D248-BCDE-FAA2844BB65D}" type="pres">
      <dgm:prSet presAssocID="{B1221399-A5DD-E943-ADCE-0DF2CB36F56F}" presName="rootText" presStyleLbl="node3" presStyleIdx="11" presStyleCnt="12" custFlipVert="0" custScaleX="183463" custScaleY="141414" custLinFactX="-239323" custLinFactY="-600000" custLinFactNeighborX="-300000" custLinFactNeighborY="-617338">
        <dgm:presLayoutVars>
          <dgm:chPref val="3"/>
        </dgm:presLayoutVars>
      </dgm:prSet>
      <dgm:spPr/>
      <dgm:t>
        <a:bodyPr/>
        <a:lstStyle/>
        <a:p>
          <a:endParaRPr lang="en-US"/>
        </a:p>
      </dgm:t>
    </dgm:pt>
    <dgm:pt modelId="{821F8406-BB1D-8A41-BAA3-8BB1B47DBF14}" type="pres">
      <dgm:prSet presAssocID="{B1221399-A5DD-E943-ADCE-0DF2CB36F56F}" presName="rootConnector" presStyleLbl="node3" presStyleIdx="11" presStyleCnt="12"/>
      <dgm:spPr/>
      <dgm:t>
        <a:bodyPr/>
        <a:lstStyle/>
        <a:p>
          <a:endParaRPr lang="en-US"/>
        </a:p>
      </dgm:t>
    </dgm:pt>
    <dgm:pt modelId="{561B2496-DD63-8E45-904E-E2CE989AA781}" type="pres">
      <dgm:prSet presAssocID="{B1221399-A5DD-E943-ADCE-0DF2CB36F56F}" presName="hierChild4" presStyleCnt="0"/>
      <dgm:spPr/>
    </dgm:pt>
    <dgm:pt modelId="{87BBDD9D-3BDE-974B-9FA6-EF6A0460736F}" type="pres">
      <dgm:prSet presAssocID="{B1221399-A5DD-E943-ADCE-0DF2CB36F56F}" presName="hierChild5" presStyleCnt="0"/>
      <dgm:spPr/>
    </dgm:pt>
    <dgm:pt modelId="{5CD1FF54-0450-6441-AF07-8B185E6FEAF8}" type="pres">
      <dgm:prSet presAssocID="{069B626D-6B4F-B141-B1F3-E0C08859B740}" presName="hierChild7" presStyleCnt="0"/>
      <dgm:spPr/>
    </dgm:pt>
  </dgm:ptLst>
  <dgm:cxnLst>
    <dgm:cxn modelId="{ACE3DEF3-5F70-E443-97A0-708987E20515}" type="presOf" srcId="{C8F968EC-71EF-1541-B8F2-03AF54C7B744}" destId="{BF82C554-A5D9-9745-9759-104B17FF4C82}" srcOrd="0" destOrd="0" presId="urn:microsoft.com/office/officeart/2005/8/layout/orgChart1"/>
    <dgm:cxn modelId="{A367E713-F7C4-9149-993F-B1ED6D9B4F3F}" srcId="{6B824A79-6035-B145-95F5-0F869490AC9B}" destId="{B150A948-CEFF-DA47-BF61-979FA2F322B3}" srcOrd="5" destOrd="0" parTransId="{E880851A-4941-BD48-AB92-BBE45B40C17B}" sibTransId="{EEB9A5CA-5BAD-424D-B5A2-FFCA53E32817}"/>
    <dgm:cxn modelId="{FF32EE70-E196-9F43-AD15-EC72442DE741}" srcId="{0DEDC5D9-3462-EE4C-AE7D-08AE818BF478}" destId="{4F1239D8-981B-6B40-A62A-503FBF20DB5E}" srcOrd="3" destOrd="0" parTransId="{634BA32B-48A6-234B-8A2B-23856BE181B0}" sibTransId="{86C18F5D-5472-9A42-B113-B1E837AB4073}"/>
    <dgm:cxn modelId="{EC6D6FE7-55E5-994B-91BD-DCCD09CDC0B6}" type="presOf" srcId="{709B62BD-C52F-F742-8FEB-C576DEF9DB79}" destId="{44D68FCB-F354-1644-B53A-4E7E1678875D}" srcOrd="0" destOrd="0" presId="urn:microsoft.com/office/officeart/2005/8/layout/orgChart1"/>
    <dgm:cxn modelId="{D6DAB02F-B9D5-1E49-933B-E95E7FA8B985}" type="presOf" srcId="{6B824A79-6035-B145-95F5-0F869490AC9B}" destId="{390E6B43-821B-D14E-98B7-E96DAA513D00}" srcOrd="1" destOrd="0" presId="urn:microsoft.com/office/officeart/2005/8/layout/orgChart1"/>
    <dgm:cxn modelId="{9F11DF14-D25C-A943-A15D-0CEAAE684783}" type="presOf" srcId="{E915DA52-ACCC-E044-911A-357FF59A43A3}" destId="{655A2E9F-BCC6-6748-8B43-A6E7D8858696}" srcOrd="1" destOrd="0" presId="urn:microsoft.com/office/officeart/2005/8/layout/orgChart1"/>
    <dgm:cxn modelId="{F6289483-2132-A74C-BC58-87FF7C54BD78}" type="presOf" srcId="{0C9DC36F-58A6-3647-8134-34CD7FB1E020}" destId="{095CBC06-C431-9143-9E2E-1570BBC79E1B}" srcOrd="0" destOrd="0" presId="urn:microsoft.com/office/officeart/2005/8/layout/orgChart1"/>
    <dgm:cxn modelId="{F5DD02B7-669D-2549-A437-9709E10D61E2}" type="presOf" srcId="{AB14F3F5-241B-5D4C-A4B7-239960593ADE}" destId="{60D8BD17-DC1C-024D-B4BB-B580DEDE786A}" srcOrd="1" destOrd="0" presId="urn:microsoft.com/office/officeart/2005/8/layout/orgChart1"/>
    <dgm:cxn modelId="{06C10A29-7E45-F844-B149-5A1B8EC36DF2}" type="presOf" srcId="{2CCE66FF-24A0-414C-A293-1000350273FE}" destId="{D73757B1-D101-0B41-A3FF-673253C27F1A}" srcOrd="0" destOrd="0" presId="urn:microsoft.com/office/officeart/2005/8/layout/orgChart1"/>
    <dgm:cxn modelId="{CCCFBA3D-87CE-2A4F-9842-CAAA36F9ECCD}" type="presOf" srcId="{89B4531E-3BD1-B446-AF15-EBBE92415DB6}" destId="{F445E3EE-C7FC-2D4B-9D05-339145C6F0C5}" srcOrd="0" destOrd="0" presId="urn:microsoft.com/office/officeart/2005/8/layout/orgChart1"/>
    <dgm:cxn modelId="{00F27C86-51AB-1746-BDCD-A84B33964AF2}" type="presOf" srcId="{AB14F3F5-241B-5D4C-A4B7-239960593ADE}" destId="{FDA745AE-B056-D94C-9FDD-F0E523968FFC}" srcOrd="0" destOrd="0" presId="urn:microsoft.com/office/officeart/2005/8/layout/orgChart1"/>
    <dgm:cxn modelId="{FD11E7E7-1F20-2C4A-BD19-7D5BB8B4D432}" type="presOf" srcId="{634BA32B-48A6-234B-8A2B-23856BE181B0}" destId="{81A0BBC5-2D18-A24F-BD55-61BA997A062B}" srcOrd="0" destOrd="0" presId="urn:microsoft.com/office/officeart/2005/8/layout/orgChart1"/>
    <dgm:cxn modelId="{885D4496-7148-9F43-B51F-B4287C89629E}" type="presOf" srcId="{19D6D9D6-711E-144C-AACC-A87161773B85}" destId="{B86CBB2F-D9B3-C640-AE3D-C6CD9B201782}" srcOrd="0" destOrd="0" presId="urn:microsoft.com/office/officeart/2005/8/layout/orgChart1"/>
    <dgm:cxn modelId="{220CD3A4-2278-004B-801F-6BD8CD4277FA}" srcId="{AB14F3F5-241B-5D4C-A4B7-239960593ADE}" destId="{FF6C456F-CBD2-144A-A2C9-B80E088122E6}" srcOrd="2" destOrd="0" parTransId="{43EC16C2-F320-E94C-8512-2C4CB53EA89D}" sibTransId="{B22F373D-2855-9A4D-A30E-49268C2EB24F}"/>
    <dgm:cxn modelId="{3FC18961-562C-794D-8BCF-026E06810330}" type="presOf" srcId="{B076BD4B-86A4-A345-A3D9-659CA728660E}" destId="{A1AB5791-9F12-0F48-9299-24A5EF2FD502}" srcOrd="1" destOrd="0" presId="urn:microsoft.com/office/officeart/2005/8/layout/orgChart1"/>
    <dgm:cxn modelId="{61963365-2112-5F46-A4BD-B7EAC753AC0E}" type="presOf" srcId="{BA2A3698-477F-384B-ACA8-D3D8502F378A}" destId="{419BBE48-1E28-284C-9878-C507CA1671AE}" srcOrd="1" destOrd="0" presId="urn:microsoft.com/office/officeart/2005/8/layout/orgChart1"/>
    <dgm:cxn modelId="{0E158E27-A460-964F-A166-5C9DBB608072}" type="presOf" srcId="{ED087264-92F3-AF42-BB9A-6DBF083C28DF}" destId="{72A0ED73-4B38-1942-A9CE-BB82C0B1ADA2}" srcOrd="0" destOrd="0" presId="urn:microsoft.com/office/officeart/2005/8/layout/orgChart1"/>
    <dgm:cxn modelId="{F39AB754-F24D-A542-8752-1EF6F06BD8EE}" srcId="{069B626D-6B4F-B141-B1F3-E0C08859B740}" destId="{B1221399-A5DD-E943-ADCE-0DF2CB36F56F}" srcOrd="0" destOrd="0" parTransId="{17442B4F-9854-1E4F-9350-2EA531E0926E}" sibTransId="{E5639576-EB41-B243-9582-99A2F176F65A}"/>
    <dgm:cxn modelId="{7FE9B31E-0EDD-2340-B815-11DBB5688615}" type="presOf" srcId="{832B379A-A411-6F4A-8845-314798AF4037}" destId="{A8ADCF1A-91AC-D246-AC93-28B5A7AE8A13}" srcOrd="0" destOrd="0" presId="urn:microsoft.com/office/officeart/2005/8/layout/orgChart1"/>
    <dgm:cxn modelId="{2FC49812-C2C1-5E42-83C2-64EEF0841456}" type="presOf" srcId="{F47DF1A0-AEAC-E944-BA39-3E7A447C8793}" destId="{36970334-40CA-CF46-AD79-DE019B86AE40}" srcOrd="0" destOrd="0" presId="urn:microsoft.com/office/officeart/2005/8/layout/orgChart1"/>
    <dgm:cxn modelId="{D7B0E17F-B374-D143-8C0E-359397901DF2}" type="presOf" srcId="{34C7855E-5312-7F46-90A4-61F5D8695D3E}" destId="{40DE3E1D-41FA-CF44-8553-7CF7E975E8E2}" srcOrd="0" destOrd="0" presId="urn:microsoft.com/office/officeart/2005/8/layout/orgChart1"/>
    <dgm:cxn modelId="{FD175F87-D025-1B42-BC02-C00F87EC144F}" type="presOf" srcId="{B076BD4B-86A4-A345-A3D9-659CA728660E}" destId="{C33D75A1-CCB6-C746-8D86-407FEF1648A7}" srcOrd="0" destOrd="0" presId="urn:microsoft.com/office/officeart/2005/8/layout/orgChart1"/>
    <dgm:cxn modelId="{1191C9D5-5E19-4E4D-A0E7-02480E5C0331}" srcId="{AB14F3F5-241B-5D4C-A4B7-239960593ADE}" destId="{7BA90500-7017-814F-9E09-046A8746DBAD}" srcOrd="0" destOrd="0" parTransId="{A5510410-5008-C248-9A02-8EB6DEC494AD}" sibTransId="{4AD49CC4-DABE-434D-B5B7-937745464968}"/>
    <dgm:cxn modelId="{46777E36-8C43-834A-A535-3F2318DAB54E}" type="presOf" srcId="{0DEDC5D9-3462-EE4C-AE7D-08AE818BF478}" destId="{AB903E72-15D1-0F4E-AE7A-715453EDBF5C}" srcOrd="1" destOrd="0" presId="urn:microsoft.com/office/officeart/2005/8/layout/orgChart1"/>
    <dgm:cxn modelId="{992351D7-EAAA-7A4D-9669-B071BBC18F3B}" type="presOf" srcId="{B1221399-A5DD-E943-ADCE-0DF2CB36F56F}" destId="{6F1121FF-A2A0-D248-BCDE-FAA2844BB65D}" srcOrd="0" destOrd="0" presId="urn:microsoft.com/office/officeart/2005/8/layout/orgChart1"/>
    <dgm:cxn modelId="{B357EC38-4CDB-184F-8921-776BF35C8616}" srcId="{2CCE66FF-24A0-414C-A293-1000350273FE}" destId="{0DEDC5D9-3462-EE4C-AE7D-08AE818BF478}" srcOrd="0" destOrd="0" parTransId="{09BF7CED-3614-8B4A-9D9C-8086219135EB}" sibTransId="{C5DEF51B-42AD-034B-B23B-3176BA879E73}"/>
    <dgm:cxn modelId="{E0078263-D8D1-BA41-A773-9A273D67B529}" type="presOf" srcId="{E880851A-4941-BD48-AB92-BBE45B40C17B}" destId="{16B0BB7B-86BB-F04D-8C74-B24A71EFFACF}" srcOrd="0" destOrd="0" presId="urn:microsoft.com/office/officeart/2005/8/layout/orgChart1"/>
    <dgm:cxn modelId="{6E7C5348-4F6C-8B4A-9277-5C889F136EF0}" type="presOf" srcId="{4F1239D8-981B-6B40-A62A-503FBF20DB5E}" destId="{0BC2D3AC-1378-4C4E-A2DD-337398D81BF8}" srcOrd="1" destOrd="0" presId="urn:microsoft.com/office/officeart/2005/8/layout/orgChart1"/>
    <dgm:cxn modelId="{5AC2464E-B158-304C-AF78-2C84086AAC2B}" type="presOf" srcId="{A5510410-5008-C248-9A02-8EB6DEC494AD}" destId="{B64E2600-E862-914C-BAC3-1BF5DBC53FF2}" srcOrd="0" destOrd="0" presId="urn:microsoft.com/office/officeart/2005/8/layout/orgChart1"/>
    <dgm:cxn modelId="{39B85F4A-80AA-6241-93BD-28471B39B2C1}" type="presOf" srcId="{6B824A79-6035-B145-95F5-0F869490AC9B}" destId="{6B97DD79-BAB2-E641-9455-BB1C99E0696A}" srcOrd="0" destOrd="0" presId="urn:microsoft.com/office/officeart/2005/8/layout/orgChart1"/>
    <dgm:cxn modelId="{D837D250-D873-5A43-A5E1-08B5ED29ABB6}" type="presOf" srcId="{ED087264-92F3-AF42-BB9A-6DBF083C28DF}" destId="{C0774846-7054-4548-8388-9CE12A84BC41}" srcOrd="1" destOrd="0" presId="urn:microsoft.com/office/officeart/2005/8/layout/orgChart1"/>
    <dgm:cxn modelId="{D255D17F-7C86-1F47-99F6-324C2CEA366C}" type="presOf" srcId="{19D6D9D6-711E-144C-AACC-A87161773B85}" destId="{5E7C0FDB-E53F-6440-B9FC-0880C15095CB}" srcOrd="1" destOrd="0" presId="urn:microsoft.com/office/officeart/2005/8/layout/orgChart1"/>
    <dgm:cxn modelId="{16B72E9F-FCA5-1E4A-8681-D23AA54D94C9}" srcId="{6B824A79-6035-B145-95F5-0F869490AC9B}" destId="{BA2A3698-477F-384B-ACA8-D3D8502F378A}" srcOrd="4" destOrd="0" parTransId="{D6AF2419-A205-C344-A9B0-FE449AB31F82}" sibTransId="{89D753A7-819F-294B-933F-9DB4C5A4F194}"/>
    <dgm:cxn modelId="{F305919C-8FFC-6C45-A525-4EACF620A557}" srcId="{6B824A79-6035-B145-95F5-0F869490AC9B}" destId="{E915DA52-ACCC-E044-911A-357FF59A43A3}" srcOrd="3" destOrd="0" parTransId="{A273B0F3-6FB3-574E-A173-F4D386B846A3}" sibTransId="{53807DF5-8C42-A14D-A0E7-63EAC27DBCF4}"/>
    <dgm:cxn modelId="{EC226ADE-ACCA-054E-87FC-656974B1769A}" srcId="{6B824A79-6035-B145-95F5-0F869490AC9B}" destId="{0DCAAE3F-8904-4B4B-8818-68B9D604F6DC}" srcOrd="0" destOrd="0" parTransId="{F47DF1A0-AEAC-E944-BA39-3E7A447C8793}" sibTransId="{B060A506-080E-3B4A-B416-7E3C42E9F7AD}"/>
    <dgm:cxn modelId="{D7BA5353-B6EA-B644-B7AA-9865A5FD9406}" type="presOf" srcId="{BA2A3698-477F-384B-ACA8-D3D8502F378A}" destId="{76C65ED7-8DC4-B84D-899D-DF4646FD2E96}" srcOrd="0" destOrd="0" presId="urn:microsoft.com/office/officeart/2005/8/layout/orgChart1"/>
    <dgm:cxn modelId="{5A684709-5080-C74D-AAC3-E8514EF43899}" type="presOf" srcId="{FF6C456F-CBD2-144A-A2C9-B80E088122E6}" destId="{AFEBE0F4-6165-5641-8186-150D777F76E2}" srcOrd="1" destOrd="0" presId="urn:microsoft.com/office/officeart/2005/8/layout/orgChart1"/>
    <dgm:cxn modelId="{D101E315-BEEE-7044-B04D-6A71478FD6F1}" type="presOf" srcId="{17442B4F-9854-1E4F-9350-2EA531E0926E}" destId="{A145C56F-FC8A-5C45-9293-DABACF654E28}" srcOrd="0" destOrd="0" presId="urn:microsoft.com/office/officeart/2005/8/layout/orgChart1"/>
    <dgm:cxn modelId="{2DF1D3C9-D75D-A746-B023-196023E69A93}" srcId="{0DEDC5D9-3462-EE4C-AE7D-08AE818BF478}" destId="{6B824A79-6035-B145-95F5-0F869490AC9B}" srcOrd="0" destOrd="0" parTransId="{46D7241F-8500-6846-915A-910902751D4C}" sibTransId="{C99CBD7F-7391-0741-A744-C573D63F1079}"/>
    <dgm:cxn modelId="{189E338B-3362-C344-BC67-151189BF8211}" srcId="{0DEDC5D9-3462-EE4C-AE7D-08AE818BF478}" destId="{069B626D-6B4F-B141-B1F3-E0C08859B740}" srcOrd="2" destOrd="0" parTransId="{EB0C2CC6-9227-5845-A3CE-BB3184374783}" sibTransId="{F2B7851F-F68C-0642-8CC5-B33AFBE86FA0}"/>
    <dgm:cxn modelId="{55587AD3-8799-9840-929A-22A0C9FA6147}" type="presOf" srcId="{0DEDC5D9-3462-EE4C-AE7D-08AE818BF478}" destId="{A6DD9406-16CF-B54D-956B-43DF99B98931}" srcOrd="0" destOrd="0" presId="urn:microsoft.com/office/officeart/2005/8/layout/orgChart1"/>
    <dgm:cxn modelId="{F36AB9A9-AD96-0C4C-A2A9-B360757F3207}" srcId="{AB14F3F5-241B-5D4C-A4B7-239960593ADE}" destId="{ED087264-92F3-AF42-BB9A-6DBF083C28DF}" srcOrd="1" destOrd="0" parTransId="{ECB9993E-60E3-8F4A-8444-AA75D39D83C0}" sibTransId="{A4FBF415-502B-AB40-852B-A1E2291EBB90}"/>
    <dgm:cxn modelId="{3CE4C279-EAC0-D149-B9E3-BD6D4AC0486A}" type="presOf" srcId="{46D7241F-8500-6846-915A-910902751D4C}" destId="{A4BE7892-479F-0E49-91F5-B3FC3F13EF95}" srcOrd="0" destOrd="0" presId="urn:microsoft.com/office/officeart/2005/8/layout/orgChart1"/>
    <dgm:cxn modelId="{E4CA4F6A-5187-F44D-847E-05635DD35FA7}" type="presOf" srcId="{0DCAAE3F-8904-4B4B-8818-68B9D604F6DC}" destId="{29F1901C-AB4B-DD45-A7B1-8C767AACA06E}" srcOrd="0" destOrd="0" presId="urn:microsoft.com/office/officeart/2005/8/layout/orgChart1"/>
    <dgm:cxn modelId="{FF01AE8E-17CE-654B-85FE-8F01967C58E1}" type="presOf" srcId="{B150A948-CEFF-DA47-BF61-979FA2F322B3}" destId="{DD3BF458-4462-DC47-9BBE-75C9548A9AF3}" srcOrd="0" destOrd="0" presId="urn:microsoft.com/office/officeart/2005/8/layout/orgChart1"/>
    <dgm:cxn modelId="{B83FA6BD-D60E-8242-90CC-F0707F3C6BAC}" type="presOf" srcId="{069B626D-6B4F-B141-B1F3-E0C08859B740}" destId="{73356D4E-7F48-0C43-B66D-DEBB6277C268}" srcOrd="0" destOrd="0" presId="urn:microsoft.com/office/officeart/2005/8/layout/orgChart1"/>
    <dgm:cxn modelId="{A54CDA89-FFC3-A94D-82F2-D6DF0D3D30E8}" type="presOf" srcId="{D6AF2419-A205-C344-A9B0-FE449AB31F82}" destId="{1C91E877-A8B2-094B-AA6C-5F34F8A3E5B8}" srcOrd="0" destOrd="0" presId="urn:microsoft.com/office/officeart/2005/8/layout/orgChart1"/>
    <dgm:cxn modelId="{537CD24C-D4A4-7641-B9D9-90A686C791F0}" srcId="{6B824A79-6035-B145-95F5-0F869490AC9B}" destId="{19D6D9D6-711E-144C-AACC-A87161773B85}" srcOrd="6" destOrd="0" parTransId="{832B379A-A411-6F4A-8845-314798AF4037}" sibTransId="{88ED6DB6-C032-E04F-87F4-86191AA9B694}"/>
    <dgm:cxn modelId="{CED2A760-1EEA-5E4E-8C04-1B52F32009E0}" type="presOf" srcId="{7BA90500-7017-814F-9E09-046A8746DBAD}" destId="{FD33AC8A-9058-6445-8B01-0F6296F0B859}" srcOrd="0" destOrd="0" presId="urn:microsoft.com/office/officeart/2005/8/layout/orgChart1"/>
    <dgm:cxn modelId="{CEC13CB4-C17F-E647-9A7D-6479F25421BB}" type="presOf" srcId="{4F1239D8-981B-6B40-A62A-503FBF20DB5E}" destId="{65ACA717-24DD-514F-8874-FEF2BB93F505}" srcOrd="0" destOrd="0" presId="urn:microsoft.com/office/officeart/2005/8/layout/orgChart1"/>
    <dgm:cxn modelId="{A4B1AFB0-4A0C-D642-8F3A-64A6DEB993E1}" srcId="{6B824A79-6035-B145-95F5-0F869490AC9B}" destId="{B076BD4B-86A4-A345-A3D9-659CA728660E}" srcOrd="1" destOrd="0" parTransId="{34C7855E-5312-7F46-90A4-61F5D8695D3E}" sibTransId="{318D15B6-81F0-9D40-A939-09DA6BB665B1}"/>
    <dgm:cxn modelId="{F8171059-DE36-9E4D-9ABC-56EEBC6FF541}" type="presOf" srcId="{0DCAAE3F-8904-4B4B-8818-68B9D604F6DC}" destId="{6DB3CD90-8446-6948-BF99-A155FF1D3036}" srcOrd="1" destOrd="0" presId="urn:microsoft.com/office/officeart/2005/8/layout/orgChart1"/>
    <dgm:cxn modelId="{2806306C-4952-6242-8C99-3479E178691F}" type="presOf" srcId="{C8F968EC-71EF-1541-B8F2-03AF54C7B744}" destId="{288E3178-5B09-6F41-BE7F-0AC290F14283}" srcOrd="1" destOrd="0" presId="urn:microsoft.com/office/officeart/2005/8/layout/orgChart1"/>
    <dgm:cxn modelId="{3D453093-95EC-8E45-B9EB-E46F5DE12FC9}" type="presOf" srcId="{A273B0F3-6FB3-574E-A173-F4D386B846A3}" destId="{B71293F7-F256-BF4C-ACBF-ED697D3597BC}" srcOrd="0" destOrd="0" presId="urn:microsoft.com/office/officeart/2005/8/layout/orgChart1"/>
    <dgm:cxn modelId="{C568C107-3E1E-074D-B16F-9AD3BFE81706}" type="presOf" srcId="{EB0C2CC6-9227-5845-A3CE-BB3184374783}" destId="{568AAB54-BF26-D44B-A198-D064C3681D90}" srcOrd="0" destOrd="0" presId="urn:microsoft.com/office/officeart/2005/8/layout/orgChart1"/>
    <dgm:cxn modelId="{DF524522-C2D5-F24E-9D45-EA9CD01BC3E9}" type="presOf" srcId="{B1221399-A5DD-E943-ADCE-0DF2CB36F56F}" destId="{821F8406-BB1D-8A41-BAA3-8BB1B47DBF14}" srcOrd="1" destOrd="0" presId="urn:microsoft.com/office/officeart/2005/8/layout/orgChart1"/>
    <dgm:cxn modelId="{0E92F719-201E-BA40-AFD1-46CC14C2DE4C}" type="presOf" srcId="{7BA90500-7017-814F-9E09-046A8746DBAD}" destId="{0FBC4B84-E250-C24A-8589-87121BBF4949}" srcOrd="1" destOrd="0" presId="urn:microsoft.com/office/officeart/2005/8/layout/orgChart1"/>
    <dgm:cxn modelId="{275341F9-4008-4E40-A978-49F242C2803C}" srcId="{6B824A79-6035-B145-95F5-0F869490AC9B}" destId="{C8F968EC-71EF-1541-B8F2-03AF54C7B744}" srcOrd="7" destOrd="0" parTransId="{89B4531E-3BD1-B446-AF15-EBBE92415DB6}" sibTransId="{0EC02CFA-DD35-884D-8685-4D8A6D90C99E}"/>
    <dgm:cxn modelId="{28FFB01F-5F04-154E-92F8-E1C2D4F62A9D}" type="presOf" srcId="{43EC16C2-F320-E94C-8512-2C4CB53EA89D}" destId="{9227CE97-2D31-5C48-85D9-FF6ACA393DDA}" srcOrd="0" destOrd="0" presId="urn:microsoft.com/office/officeart/2005/8/layout/orgChart1"/>
    <dgm:cxn modelId="{0DAA6F1C-F939-E94B-BE4B-F6A44A6DFE25}" type="presOf" srcId="{069B626D-6B4F-B141-B1F3-E0C08859B740}" destId="{0547E591-1BCB-7E4C-8718-96067E26D158}" srcOrd="1" destOrd="0" presId="urn:microsoft.com/office/officeart/2005/8/layout/orgChart1"/>
    <dgm:cxn modelId="{70498DB8-2150-1148-BF62-34C4824E6E3C}" type="presOf" srcId="{7CC42F51-050F-A540-8E22-814DEBE1ACA2}" destId="{AAF24BB5-5852-6044-8169-A2152214ADCE}" srcOrd="0" destOrd="0" presId="urn:microsoft.com/office/officeart/2005/8/layout/orgChart1"/>
    <dgm:cxn modelId="{C891B9CE-B358-5C4F-A214-5FF0DE1F62BD}" type="presOf" srcId="{ECB9993E-60E3-8F4A-8444-AA75D39D83C0}" destId="{265FD100-8E86-FF40-A707-0A0D446F083A}" srcOrd="0" destOrd="0" presId="urn:microsoft.com/office/officeart/2005/8/layout/orgChart1"/>
    <dgm:cxn modelId="{2D610F95-4190-D94B-9424-D8BD704D6DBC}" type="presOf" srcId="{E915DA52-ACCC-E044-911A-357FF59A43A3}" destId="{7141A98E-2138-044D-B442-3D925DCCBBF1}" srcOrd="0" destOrd="0" presId="urn:microsoft.com/office/officeart/2005/8/layout/orgChart1"/>
    <dgm:cxn modelId="{19D8FBE5-A74D-0449-9CEE-D1FA2FBF8B1F}" type="presOf" srcId="{FF6C456F-CBD2-144A-A2C9-B80E088122E6}" destId="{841D789B-B520-AC46-84CD-26ED1CD1056F}" srcOrd="0" destOrd="0" presId="urn:microsoft.com/office/officeart/2005/8/layout/orgChart1"/>
    <dgm:cxn modelId="{F209A302-8308-E84A-9468-2076E69BBB4F}" type="presOf" srcId="{7CC42F51-050F-A540-8E22-814DEBE1ACA2}" destId="{E3769246-C84A-2749-9FBD-9EEB9346B3DF}" srcOrd="1" destOrd="0" presId="urn:microsoft.com/office/officeart/2005/8/layout/orgChart1"/>
    <dgm:cxn modelId="{790A0CFE-BFFD-9943-95B2-320A65940372}" srcId="{0DEDC5D9-3462-EE4C-AE7D-08AE818BF478}" destId="{AB14F3F5-241B-5D4C-A4B7-239960593ADE}" srcOrd="1" destOrd="0" parTransId="{709B62BD-C52F-F742-8FEB-C576DEF9DB79}" sibTransId="{694BFA04-8F19-4C49-A217-28B402427BA0}"/>
    <dgm:cxn modelId="{124CEA97-EBFE-1F4F-8117-E8AAE7295766}" type="presOf" srcId="{B150A948-CEFF-DA47-BF61-979FA2F322B3}" destId="{74B12D46-448A-FF45-A11C-C57FD049E821}" srcOrd="1" destOrd="0" presId="urn:microsoft.com/office/officeart/2005/8/layout/orgChart1"/>
    <dgm:cxn modelId="{D8B96DD0-2BE0-D74E-9DB2-A239D689521A}" srcId="{6B824A79-6035-B145-95F5-0F869490AC9B}" destId="{7CC42F51-050F-A540-8E22-814DEBE1ACA2}" srcOrd="2" destOrd="0" parTransId="{0C9DC36F-58A6-3647-8134-34CD7FB1E020}" sibTransId="{4ADE8DE9-0D5A-FD49-92A7-5188B13A266D}"/>
    <dgm:cxn modelId="{A1FE6D82-E57E-0D4A-88C4-A2EE2C022595}" type="presParOf" srcId="{D73757B1-D101-0B41-A3FF-673253C27F1A}" destId="{D264B491-D017-7945-AF9D-CE3EBB1E8CCA}" srcOrd="0" destOrd="0" presId="urn:microsoft.com/office/officeart/2005/8/layout/orgChart1"/>
    <dgm:cxn modelId="{B445202E-F118-9647-98C3-96F44D28A79A}" type="presParOf" srcId="{D264B491-D017-7945-AF9D-CE3EBB1E8CCA}" destId="{3700058C-ACED-B54E-BFF6-64F092AC26CC}" srcOrd="0" destOrd="0" presId="urn:microsoft.com/office/officeart/2005/8/layout/orgChart1"/>
    <dgm:cxn modelId="{D4219B7E-54C8-DB4F-BD80-33CFF21D4BD3}" type="presParOf" srcId="{3700058C-ACED-B54E-BFF6-64F092AC26CC}" destId="{A6DD9406-16CF-B54D-956B-43DF99B98931}" srcOrd="0" destOrd="0" presId="urn:microsoft.com/office/officeart/2005/8/layout/orgChart1"/>
    <dgm:cxn modelId="{D446223E-8074-534F-915F-0C1CB2167D6C}" type="presParOf" srcId="{3700058C-ACED-B54E-BFF6-64F092AC26CC}" destId="{AB903E72-15D1-0F4E-AE7A-715453EDBF5C}" srcOrd="1" destOrd="0" presId="urn:microsoft.com/office/officeart/2005/8/layout/orgChart1"/>
    <dgm:cxn modelId="{3069EDD7-5180-F34E-B173-D1F881138AEA}" type="presParOf" srcId="{D264B491-D017-7945-AF9D-CE3EBB1E8CCA}" destId="{151D81ED-A1A8-1E45-A681-8A722B42E73E}" srcOrd="1" destOrd="0" presId="urn:microsoft.com/office/officeart/2005/8/layout/orgChart1"/>
    <dgm:cxn modelId="{473A0639-8D5C-504F-87EF-94BE6D3820E4}" type="presParOf" srcId="{151D81ED-A1A8-1E45-A681-8A722B42E73E}" destId="{81A0BBC5-2D18-A24F-BD55-61BA997A062B}" srcOrd="0" destOrd="0" presId="urn:microsoft.com/office/officeart/2005/8/layout/orgChart1"/>
    <dgm:cxn modelId="{9CBEA2EF-1A57-494B-99DC-09362ECECEF8}" type="presParOf" srcId="{151D81ED-A1A8-1E45-A681-8A722B42E73E}" destId="{555879D8-F8A1-C84A-93DA-40DE83C19E96}" srcOrd="1" destOrd="0" presId="urn:microsoft.com/office/officeart/2005/8/layout/orgChart1"/>
    <dgm:cxn modelId="{A7B49C6F-C945-C640-98B4-7AA309D3DBFB}" type="presParOf" srcId="{555879D8-F8A1-C84A-93DA-40DE83C19E96}" destId="{3900D511-C989-2A42-80B5-D6121C8E107A}" srcOrd="0" destOrd="0" presId="urn:microsoft.com/office/officeart/2005/8/layout/orgChart1"/>
    <dgm:cxn modelId="{FBE29148-4E3C-0A4C-BE15-31E649F0EFC1}" type="presParOf" srcId="{3900D511-C989-2A42-80B5-D6121C8E107A}" destId="{65ACA717-24DD-514F-8874-FEF2BB93F505}" srcOrd="0" destOrd="0" presId="urn:microsoft.com/office/officeart/2005/8/layout/orgChart1"/>
    <dgm:cxn modelId="{715DBF3D-6B70-5346-9DD9-D587F6EE5A81}" type="presParOf" srcId="{3900D511-C989-2A42-80B5-D6121C8E107A}" destId="{0BC2D3AC-1378-4C4E-A2DD-337398D81BF8}" srcOrd="1" destOrd="0" presId="urn:microsoft.com/office/officeart/2005/8/layout/orgChart1"/>
    <dgm:cxn modelId="{980FAD07-3730-9A40-9B7F-BA01C085DAB9}" type="presParOf" srcId="{555879D8-F8A1-C84A-93DA-40DE83C19E96}" destId="{6FF2D44E-415A-9B4D-8359-7CEE94DDD758}" srcOrd="1" destOrd="0" presId="urn:microsoft.com/office/officeart/2005/8/layout/orgChart1"/>
    <dgm:cxn modelId="{697A5272-BF43-804E-803D-63F7F882EB13}" type="presParOf" srcId="{555879D8-F8A1-C84A-93DA-40DE83C19E96}" destId="{FCD2AC36-6288-2344-9DC5-2FC67C447FAF}" srcOrd="2" destOrd="0" presId="urn:microsoft.com/office/officeart/2005/8/layout/orgChart1"/>
    <dgm:cxn modelId="{131C672D-1D4E-0540-81BF-F1E0FBFF2223}" type="presParOf" srcId="{D264B491-D017-7945-AF9D-CE3EBB1E8CCA}" destId="{62953A4B-599E-0946-9F6A-DA6639ABB245}" srcOrd="2" destOrd="0" presId="urn:microsoft.com/office/officeart/2005/8/layout/orgChart1"/>
    <dgm:cxn modelId="{59B35301-155E-7A42-87E1-AAB5BEB4268A}" type="presParOf" srcId="{62953A4B-599E-0946-9F6A-DA6639ABB245}" destId="{A4BE7892-479F-0E49-91F5-B3FC3F13EF95}" srcOrd="0" destOrd="0" presId="urn:microsoft.com/office/officeart/2005/8/layout/orgChart1"/>
    <dgm:cxn modelId="{619CC661-64FE-8647-A6E3-98021A61D8A0}" type="presParOf" srcId="{62953A4B-599E-0946-9F6A-DA6639ABB245}" destId="{E5D1E452-6469-C34C-94B9-A72CF2C3B345}" srcOrd="1" destOrd="0" presId="urn:microsoft.com/office/officeart/2005/8/layout/orgChart1"/>
    <dgm:cxn modelId="{4BECEFB0-476B-2E4D-AFC2-9D0DB7A14D4D}" type="presParOf" srcId="{E5D1E452-6469-C34C-94B9-A72CF2C3B345}" destId="{623D6F05-6ED7-C04E-BEC7-8324E17645CB}" srcOrd="0" destOrd="0" presId="urn:microsoft.com/office/officeart/2005/8/layout/orgChart1"/>
    <dgm:cxn modelId="{2EB4386C-AC79-5A4F-89D7-BEF410B89926}" type="presParOf" srcId="{623D6F05-6ED7-C04E-BEC7-8324E17645CB}" destId="{6B97DD79-BAB2-E641-9455-BB1C99E0696A}" srcOrd="0" destOrd="0" presId="urn:microsoft.com/office/officeart/2005/8/layout/orgChart1"/>
    <dgm:cxn modelId="{2A3C4D77-7EF7-9241-8DAE-F4A2ADABC421}" type="presParOf" srcId="{623D6F05-6ED7-C04E-BEC7-8324E17645CB}" destId="{390E6B43-821B-D14E-98B7-E96DAA513D00}" srcOrd="1" destOrd="0" presId="urn:microsoft.com/office/officeart/2005/8/layout/orgChart1"/>
    <dgm:cxn modelId="{3FBD7261-2FC0-6D45-9736-568ED9129DB8}" type="presParOf" srcId="{E5D1E452-6469-C34C-94B9-A72CF2C3B345}" destId="{EBA2C047-C7DB-E744-8A8A-E7ED296F9781}" srcOrd="1" destOrd="0" presId="urn:microsoft.com/office/officeart/2005/8/layout/orgChart1"/>
    <dgm:cxn modelId="{CA23D167-3A10-1543-A371-63BB8CB77C00}" type="presParOf" srcId="{EBA2C047-C7DB-E744-8A8A-E7ED296F9781}" destId="{36970334-40CA-CF46-AD79-DE019B86AE40}" srcOrd="0" destOrd="0" presId="urn:microsoft.com/office/officeart/2005/8/layout/orgChart1"/>
    <dgm:cxn modelId="{1CD9AC09-8ED9-4746-ACE6-AD1FF6DE4DA9}" type="presParOf" srcId="{EBA2C047-C7DB-E744-8A8A-E7ED296F9781}" destId="{925329F5-3921-D942-AB1B-AB9A082E7A8B}" srcOrd="1" destOrd="0" presId="urn:microsoft.com/office/officeart/2005/8/layout/orgChart1"/>
    <dgm:cxn modelId="{005727AF-05FD-7F4B-8CE1-9F525A1F8C5F}" type="presParOf" srcId="{925329F5-3921-D942-AB1B-AB9A082E7A8B}" destId="{2BA38250-DB2F-184C-93D4-322A8A639D73}" srcOrd="0" destOrd="0" presId="urn:microsoft.com/office/officeart/2005/8/layout/orgChart1"/>
    <dgm:cxn modelId="{7AA15B3F-5353-4945-8E56-43D52A1E1591}" type="presParOf" srcId="{2BA38250-DB2F-184C-93D4-322A8A639D73}" destId="{29F1901C-AB4B-DD45-A7B1-8C767AACA06E}" srcOrd="0" destOrd="0" presId="urn:microsoft.com/office/officeart/2005/8/layout/orgChart1"/>
    <dgm:cxn modelId="{B645BA67-CA2A-3240-9AFD-976C4BFA6C7B}" type="presParOf" srcId="{2BA38250-DB2F-184C-93D4-322A8A639D73}" destId="{6DB3CD90-8446-6948-BF99-A155FF1D3036}" srcOrd="1" destOrd="0" presId="urn:microsoft.com/office/officeart/2005/8/layout/orgChart1"/>
    <dgm:cxn modelId="{4435D6D4-0CBB-5A4C-ACCE-4E142EED87C5}" type="presParOf" srcId="{925329F5-3921-D942-AB1B-AB9A082E7A8B}" destId="{FBB7E1D1-1F77-9B43-9892-77AC1E3BC59D}" srcOrd="1" destOrd="0" presId="urn:microsoft.com/office/officeart/2005/8/layout/orgChart1"/>
    <dgm:cxn modelId="{278B30E4-952B-1A4C-88A3-79E033EA9BA8}" type="presParOf" srcId="{925329F5-3921-D942-AB1B-AB9A082E7A8B}" destId="{15B671F3-9F09-6A42-8784-FE3F5F94687E}" srcOrd="2" destOrd="0" presId="urn:microsoft.com/office/officeart/2005/8/layout/orgChart1"/>
    <dgm:cxn modelId="{0E76738D-F0F2-4345-B228-1C204AA70D0D}" type="presParOf" srcId="{EBA2C047-C7DB-E744-8A8A-E7ED296F9781}" destId="{40DE3E1D-41FA-CF44-8553-7CF7E975E8E2}" srcOrd="2" destOrd="0" presId="urn:microsoft.com/office/officeart/2005/8/layout/orgChart1"/>
    <dgm:cxn modelId="{B5FF5280-8EAD-E849-80CD-D8F38A7F435A}" type="presParOf" srcId="{EBA2C047-C7DB-E744-8A8A-E7ED296F9781}" destId="{1997DAF5-3B16-C847-BA5A-1B2393DD7B59}" srcOrd="3" destOrd="0" presId="urn:microsoft.com/office/officeart/2005/8/layout/orgChart1"/>
    <dgm:cxn modelId="{7CEFBBDE-6CD1-624F-B570-28FDD4F3590C}" type="presParOf" srcId="{1997DAF5-3B16-C847-BA5A-1B2393DD7B59}" destId="{B2F2554E-E311-5A46-9AF8-27AB797FEB87}" srcOrd="0" destOrd="0" presId="urn:microsoft.com/office/officeart/2005/8/layout/orgChart1"/>
    <dgm:cxn modelId="{F648072F-336B-2D45-B94B-FAEDC26FFAF9}" type="presParOf" srcId="{B2F2554E-E311-5A46-9AF8-27AB797FEB87}" destId="{C33D75A1-CCB6-C746-8D86-407FEF1648A7}" srcOrd="0" destOrd="0" presId="urn:microsoft.com/office/officeart/2005/8/layout/orgChart1"/>
    <dgm:cxn modelId="{968D99A4-3649-5A4B-8341-7771CA91334F}" type="presParOf" srcId="{B2F2554E-E311-5A46-9AF8-27AB797FEB87}" destId="{A1AB5791-9F12-0F48-9299-24A5EF2FD502}" srcOrd="1" destOrd="0" presId="urn:microsoft.com/office/officeart/2005/8/layout/orgChart1"/>
    <dgm:cxn modelId="{89ED708A-0B88-6947-BC69-E00AF02DE311}" type="presParOf" srcId="{1997DAF5-3B16-C847-BA5A-1B2393DD7B59}" destId="{2AD2B451-4CFC-DE42-892D-C34868550D79}" srcOrd="1" destOrd="0" presId="urn:microsoft.com/office/officeart/2005/8/layout/orgChart1"/>
    <dgm:cxn modelId="{6CB767F6-D9E2-B34E-9527-92E2D5E537AE}" type="presParOf" srcId="{1997DAF5-3B16-C847-BA5A-1B2393DD7B59}" destId="{4C82F880-9180-3847-9F57-9CC083AF7A0D}" srcOrd="2" destOrd="0" presId="urn:microsoft.com/office/officeart/2005/8/layout/orgChart1"/>
    <dgm:cxn modelId="{75C393BA-8B45-0148-9EF0-89A74BA0E447}" type="presParOf" srcId="{EBA2C047-C7DB-E744-8A8A-E7ED296F9781}" destId="{095CBC06-C431-9143-9E2E-1570BBC79E1B}" srcOrd="4" destOrd="0" presId="urn:microsoft.com/office/officeart/2005/8/layout/orgChart1"/>
    <dgm:cxn modelId="{DBA444E8-F07F-CC4E-8C7D-105AC51F56F5}" type="presParOf" srcId="{EBA2C047-C7DB-E744-8A8A-E7ED296F9781}" destId="{19B09521-9AFC-834C-9C5A-4A462C219082}" srcOrd="5" destOrd="0" presId="urn:microsoft.com/office/officeart/2005/8/layout/orgChart1"/>
    <dgm:cxn modelId="{D2A1C0FD-037A-DA44-BD50-3A7093D7BF1E}" type="presParOf" srcId="{19B09521-9AFC-834C-9C5A-4A462C219082}" destId="{36856D6D-0EA0-0447-A0F8-F84E14208BD6}" srcOrd="0" destOrd="0" presId="urn:microsoft.com/office/officeart/2005/8/layout/orgChart1"/>
    <dgm:cxn modelId="{2CA778B9-A523-DD46-9256-AF6ECFB48ECF}" type="presParOf" srcId="{36856D6D-0EA0-0447-A0F8-F84E14208BD6}" destId="{AAF24BB5-5852-6044-8169-A2152214ADCE}" srcOrd="0" destOrd="0" presId="urn:microsoft.com/office/officeart/2005/8/layout/orgChart1"/>
    <dgm:cxn modelId="{3CA0276D-BC43-B047-9160-BEF04E535C30}" type="presParOf" srcId="{36856D6D-0EA0-0447-A0F8-F84E14208BD6}" destId="{E3769246-C84A-2749-9FBD-9EEB9346B3DF}" srcOrd="1" destOrd="0" presId="urn:microsoft.com/office/officeart/2005/8/layout/orgChart1"/>
    <dgm:cxn modelId="{692B9A8E-8C08-5B44-933D-9731FA233175}" type="presParOf" srcId="{19B09521-9AFC-834C-9C5A-4A462C219082}" destId="{801F9700-B3EF-3E43-9736-7D8FAD97D11D}" srcOrd="1" destOrd="0" presId="urn:microsoft.com/office/officeart/2005/8/layout/orgChart1"/>
    <dgm:cxn modelId="{EC9B839C-589A-3944-AE8D-A9C82493F203}" type="presParOf" srcId="{19B09521-9AFC-834C-9C5A-4A462C219082}" destId="{591F4052-E9BA-9743-933A-E2B187339866}" srcOrd="2" destOrd="0" presId="urn:microsoft.com/office/officeart/2005/8/layout/orgChart1"/>
    <dgm:cxn modelId="{5EC93BD8-E039-A444-B9D2-DB270ADCA41F}" type="presParOf" srcId="{EBA2C047-C7DB-E744-8A8A-E7ED296F9781}" destId="{B71293F7-F256-BF4C-ACBF-ED697D3597BC}" srcOrd="6" destOrd="0" presId="urn:microsoft.com/office/officeart/2005/8/layout/orgChart1"/>
    <dgm:cxn modelId="{07B1EF88-DDAA-704E-8EA8-FC88E2DED985}" type="presParOf" srcId="{EBA2C047-C7DB-E744-8A8A-E7ED296F9781}" destId="{2DA2FFF7-DE21-DF42-8D59-67F4C42325DF}" srcOrd="7" destOrd="0" presId="urn:microsoft.com/office/officeart/2005/8/layout/orgChart1"/>
    <dgm:cxn modelId="{5CAFD0B1-3794-DD41-8F94-DDFB4F6A8980}" type="presParOf" srcId="{2DA2FFF7-DE21-DF42-8D59-67F4C42325DF}" destId="{F90B81F2-4808-8A44-AD1B-41E0BA7D50E4}" srcOrd="0" destOrd="0" presId="urn:microsoft.com/office/officeart/2005/8/layout/orgChart1"/>
    <dgm:cxn modelId="{05B663BB-8762-9947-88E2-DF6B0E305EB7}" type="presParOf" srcId="{F90B81F2-4808-8A44-AD1B-41E0BA7D50E4}" destId="{7141A98E-2138-044D-B442-3D925DCCBBF1}" srcOrd="0" destOrd="0" presId="urn:microsoft.com/office/officeart/2005/8/layout/orgChart1"/>
    <dgm:cxn modelId="{1C75CF83-F97B-934E-B864-1AEDC157742D}" type="presParOf" srcId="{F90B81F2-4808-8A44-AD1B-41E0BA7D50E4}" destId="{655A2E9F-BCC6-6748-8B43-A6E7D8858696}" srcOrd="1" destOrd="0" presId="urn:microsoft.com/office/officeart/2005/8/layout/orgChart1"/>
    <dgm:cxn modelId="{4CB7366D-AF20-5141-B241-58538F60D0C2}" type="presParOf" srcId="{2DA2FFF7-DE21-DF42-8D59-67F4C42325DF}" destId="{82D33384-3B0A-AD4D-98CE-C5F3AB08101B}" srcOrd="1" destOrd="0" presId="urn:microsoft.com/office/officeart/2005/8/layout/orgChart1"/>
    <dgm:cxn modelId="{BDC7D9CF-7589-D448-85FE-2B4F4DCD4BD6}" type="presParOf" srcId="{2DA2FFF7-DE21-DF42-8D59-67F4C42325DF}" destId="{D585C3F9-860B-4840-B42F-DCC33BF53768}" srcOrd="2" destOrd="0" presId="urn:microsoft.com/office/officeart/2005/8/layout/orgChart1"/>
    <dgm:cxn modelId="{2256D2D7-FB75-8847-90E6-78B816FDC87D}" type="presParOf" srcId="{EBA2C047-C7DB-E744-8A8A-E7ED296F9781}" destId="{1C91E877-A8B2-094B-AA6C-5F34F8A3E5B8}" srcOrd="8" destOrd="0" presId="urn:microsoft.com/office/officeart/2005/8/layout/orgChart1"/>
    <dgm:cxn modelId="{6EA90F7C-0D1B-2145-9999-FF3EE073F991}" type="presParOf" srcId="{EBA2C047-C7DB-E744-8A8A-E7ED296F9781}" destId="{B5342775-C756-2E46-97AD-55BC59962429}" srcOrd="9" destOrd="0" presId="urn:microsoft.com/office/officeart/2005/8/layout/orgChart1"/>
    <dgm:cxn modelId="{4FD8B3FA-E99E-C14B-9A33-D0DCDF9EAAB7}" type="presParOf" srcId="{B5342775-C756-2E46-97AD-55BC59962429}" destId="{A3FF77A7-10D6-2D48-9A0A-C9D327B8DAC2}" srcOrd="0" destOrd="0" presId="urn:microsoft.com/office/officeart/2005/8/layout/orgChart1"/>
    <dgm:cxn modelId="{A43DA043-31B0-5742-A5D5-3766B2658D7B}" type="presParOf" srcId="{A3FF77A7-10D6-2D48-9A0A-C9D327B8DAC2}" destId="{76C65ED7-8DC4-B84D-899D-DF4646FD2E96}" srcOrd="0" destOrd="0" presId="urn:microsoft.com/office/officeart/2005/8/layout/orgChart1"/>
    <dgm:cxn modelId="{1BDD6AD2-912A-F14A-BD14-F39FD1F0BB9E}" type="presParOf" srcId="{A3FF77A7-10D6-2D48-9A0A-C9D327B8DAC2}" destId="{419BBE48-1E28-284C-9878-C507CA1671AE}" srcOrd="1" destOrd="0" presId="urn:microsoft.com/office/officeart/2005/8/layout/orgChart1"/>
    <dgm:cxn modelId="{4BF70EAA-2F55-C942-91D7-6B15699B9A67}" type="presParOf" srcId="{B5342775-C756-2E46-97AD-55BC59962429}" destId="{07CC47C6-1E7D-D141-8DC2-D7BCC5EE36A0}" srcOrd="1" destOrd="0" presId="urn:microsoft.com/office/officeart/2005/8/layout/orgChart1"/>
    <dgm:cxn modelId="{54B21703-99BF-E04A-A65D-C79A1131D5BE}" type="presParOf" srcId="{B5342775-C756-2E46-97AD-55BC59962429}" destId="{069A41FF-F1C2-6D42-83F4-DCDF18C7958C}" srcOrd="2" destOrd="0" presId="urn:microsoft.com/office/officeart/2005/8/layout/orgChart1"/>
    <dgm:cxn modelId="{3D15256C-4F35-0848-A6C2-C1CB759CC2C8}" type="presParOf" srcId="{EBA2C047-C7DB-E744-8A8A-E7ED296F9781}" destId="{16B0BB7B-86BB-F04D-8C74-B24A71EFFACF}" srcOrd="10" destOrd="0" presId="urn:microsoft.com/office/officeart/2005/8/layout/orgChart1"/>
    <dgm:cxn modelId="{D0C79794-F26D-DB45-AC1C-699B12FBFF61}" type="presParOf" srcId="{EBA2C047-C7DB-E744-8A8A-E7ED296F9781}" destId="{088E8EEA-5049-3F43-9D67-69DC850A6CEA}" srcOrd="11" destOrd="0" presId="urn:microsoft.com/office/officeart/2005/8/layout/orgChart1"/>
    <dgm:cxn modelId="{9621140E-AF26-4F4F-A033-82372591BF2C}" type="presParOf" srcId="{088E8EEA-5049-3F43-9D67-69DC850A6CEA}" destId="{78BFBEC9-31B7-5248-BF47-31E81D2ED337}" srcOrd="0" destOrd="0" presId="urn:microsoft.com/office/officeart/2005/8/layout/orgChart1"/>
    <dgm:cxn modelId="{860CD981-857D-F641-A172-29E437C51346}" type="presParOf" srcId="{78BFBEC9-31B7-5248-BF47-31E81D2ED337}" destId="{DD3BF458-4462-DC47-9BBE-75C9548A9AF3}" srcOrd="0" destOrd="0" presId="urn:microsoft.com/office/officeart/2005/8/layout/orgChart1"/>
    <dgm:cxn modelId="{24FB9FF9-1467-124B-A5BB-2E54C62B2F69}" type="presParOf" srcId="{78BFBEC9-31B7-5248-BF47-31E81D2ED337}" destId="{74B12D46-448A-FF45-A11C-C57FD049E821}" srcOrd="1" destOrd="0" presId="urn:microsoft.com/office/officeart/2005/8/layout/orgChart1"/>
    <dgm:cxn modelId="{891B495A-76CE-6C43-9096-86A05BA2F102}" type="presParOf" srcId="{088E8EEA-5049-3F43-9D67-69DC850A6CEA}" destId="{488E92A4-1918-E74C-A17A-E67A0E3B664D}" srcOrd="1" destOrd="0" presId="urn:microsoft.com/office/officeart/2005/8/layout/orgChart1"/>
    <dgm:cxn modelId="{59BC77D9-D767-FA4B-82F8-E0969C53BE5C}" type="presParOf" srcId="{088E8EEA-5049-3F43-9D67-69DC850A6CEA}" destId="{90BFB87A-BAD4-8447-B508-180E0A171BD0}" srcOrd="2" destOrd="0" presId="urn:microsoft.com/office/officeart/2005/8/layout/orgChart1"/>
    <dgm:cxn modelId="{6E5E0C22-A4CD-1D40-A2C8-31FBDC5A9F0C}" type="presParOf" srcId="{EBA2C047-C7DB-E744-8A8A-E7ED296F9781}" destId="{A8ADCF1A-91AC-D246-AC93-28B5A7AE8A13}" srcOrd="12" destOrd="0" presId="urn:microsoft.com/office/officeart/2005/8/layout/orgChart1"/>
    <dgm:cxn modelId="{8CEE0B28-8512-614E-AA51-AC3AFC5CB5EA}" type="presParOf" srcId="{EBA2C047-C7DB-E744-8A8A-E7ED296F9781}" destId="{C7B897C7-F401-114F-BF01-9E6518B4D31D}" srcOrd="13" destOrd="0" presId="urn:microsoft.com/office/officeart/2005/8/layout/orgChart1"/>
    <dgm:cxn modelId="{EE1A0DD7-03AC-2342-9AD3-20628E36E81F}" type="presParOf" srcId="{C7B897C7-F401-114F-BF01-9E6518B4D31D}" destId="{64332717-9752-0342-8000-CDD2C8D834FD}" srcOrd="0" destOrd="0" presId="urn:microsoft.com/office/officeart/2005/8/layout/orgChart1"/>
    <dgm:cxn modelId="{8441D9E5-1EAB-CF46-B198-59A176DEBCCD}" type="presParOf" srcId="{64332717-9752-0342-8000-CDD2C8D834FD}" destId="{B86CBB2F-D9B3-C640-AE3D-C6CD9B201782}" srcOrd="0" destOrd="0" presId="urn:microsoft.com/office/officeart/2005/8/layout/orgChart1"/>
    <dgm:cxn modelId="{95E59909-D7ED-7145-8880-BA769459DBA9}" type="presParOf" srcId="{64332717-9752-0342-8000-CDD2C8D834FD}" destId="{5E7C0FDB-E53F-6440-B9FC-0880C15095CB}" srcOrd="1" destOrd="0" presId="urn:microsoft.com/office/officeart/2005/8/layout/orgChart1"/>
    <dgm:cxn modelId="{2C2DA2BB-6303-0F40-9021-98345245F079}" type="presParOf" srcId="{C7B897C7-F401-114F-BF01-9E6518B4D31D}" destId="{5146BD7C-2B29-074F-B8A5-6A77B62511D1}" srcOrd="1" destOrd="0" presId="urn:microsoft.com/office/officeart/2005/8/layout/orgChart1"/>
    <dgm:cxn modelId="{BDC6AAC5-B58E-F948-8857-60741F865DF4}" type="presParOf" srcId="{C7B897C7-F401-114F-BF01-9E6518B4D31D}" destId="{E46C3184-A007-4244-AEB0-133FF72C7303}" srcOrd="2" destOrd="0" presId="urn:microsoft.com/office/officeart/2005/8/layout/orgChart1"/>
    <dgm:cxn modelId="{17E433B5-0A26-1D43-8A9A-A41DF371732A}" type="presParOf" srcId="{EBA2C047-C7DB-E744-8A8A-E7ED296F9781}" destId="{F445E3EE-C7FC-2D4B-9D05-339145C6F0C5}" srcOrd="14" destOrd="0" presId="urn:microsoft.com/office/officeart/2005/8/layout/orgChart1"/>
    <dgm:cxn modelId="{36F4D9D3-1068-CC42-B220-650A0249C2FB}" type="presParOf" srcId="{EBA2C047-C7DB-E744-8A8A-E7ED296F9781}" destId="{A91A4D2A-28A4-4241-B9A0-BF59212B1154}" srcOrd="15" destOrd="0" presId="urn:microsoft.com/office/officeart/2005/8/layout/orgChart1"/>
    <dgm:cxn modelId="{355F31BB-3B19-F441-9983-E0B37713207F}" type="presParOf" srcId="{A91A4D2A-28A4-4241-B9A0-BF59212B1154}" destId="{5F1CC5DD-865D-2F45-97BF-BF60059EF5F3}" srcOrd="0" destOrd="0" presId="urn:microsoft.com/office/officeart/2005/8/layout/orgChart1"/>
    <dgm:cxn modelId="{2CCC17D3-684D-4046-827A-78A10BC25ABF}" type="presParOf" srcId="{5F1CC5DD-865D-2F45-97BF-BF60059EF5F3}" destId="{BF82C554-A5D9-9745-9759-104B17FF4C82}" srcOrd="0" destOrd="0" presId="urn:microsoft.com/office/officeart/2005/8/layout/orgChart1"/>
    <dgm:cxn modelId="{452D7E1B-8F64-2141-8FBA-2DDAEB1B1CBD}" type="presParOf" srcId="{5F1CC5DD-865D-2F45-97BF-BF60059EF5F3}" destId="{288E3178-5B09-6F41-BE7F-0AC290F14283}" srcOrd="1" destOrd="0" presId="urn:microsoft.com/office/officeart/2005/8/layout/orgChart1"/>
    <dgm:cxn modelId="{7FCFB9CF-F893-AB40-B339-ADD3D1D2FA57}" type="presParOf" srcId="{A91A4D2A-28A4-4241-B9A0-BF59212B1154}" destId="{E92D0E17-A17D-C84A-BC53-49D9707CA672}" srcOrd="1" destOrd="0" presId="urn:microsoft.com/office/officeart/2005/8/layout/orgChart1"/>
    <dgm:cxn modelId="{EF7F4547-56AA-1F45-BEDB-3CAC1308AF93}" type="presParOf" srcId="{A91A4D2A-28A4-4241-B9A0-BF59212B1154}" destId="{228D7B0A-A105-7240-ACE0-DD41BAF6ED82}" srcOrd="2" destOrd="0" presId="urn:microsoft.com/office/officeart/2005/8/layout/orgChart1"/>
    <dgm:cxn modelId="{11A48B4B-447D-EE4C-AA06-706C23852245}" type="presParOf" srcId="{E5D1E452-6469-C34C-94B9-A72CF2C3B345}" destId="{3791A88A-4122-324B-ABDC-662EF5680144}" srcOrd="2" destOrd="0" presId="urn:microsoft.com/office/officeart/2005/8/layout/orgChart1"/>
    <dgm:cxn modelId="{FE0138DD-17EC-3E41-AE20-602086FCF173}" type="presParOf" srcId="{62953A4B-599E-0946-9F6A-DA6639ABB245}" destId="{44D68FCB-F354-1644-B53A-4E7E1678875D}" srcOrd="2" destOrd="0" presId="urn:microsoft.com/office/officeart/2005/8/layout/orgChart1"/>
    <dgm:cxn modelId="{5C83D168-E037-864B-8B74-E3B035B361B7}" type="presParOf" srcId="{62953A4B-599E-0946-9F6A-DA6639ABB245}" destId="{4AAD4201-9A16-1C40-8D11-272CF60F18CD}" srcOrd="3" destOrd="0" presId="urn:microsoft.com/office/officeart/2005/8/layout/orgChart1"/>
    <dgm:cxn modelId="{3A03EC9C-2389-8A4A-849B-61B0D0DF5486}" type="presParOf" srcId="{4AAD4201-9A16-1C40-8D11-272CF60F18CD}" destId="{E0279F47-EA6B-1E4E-9368-9029E9D4D5FA}" srcOrd="0" destOrd="0" presId="urn:microsoft.com/office/officeart/2005/8/layout/orgChart1"/>
    <dgm:cxn modelId="{1379BE42-298F-FC4B-9CC6-144E6DB81B1E}" type="presParOf" srcId="{E0279F47-EA6B-1E4E-9368-9029E9D4D5FA}" destId="{FDA745AE-B056-D94C-9FDD-F0E523968FFC}" srcOrd="0" destOrd="0" presId="urn:microsoft.com/office/officeart/2005/8/layout/orgChart1"/>
    <dgm:cxn modelId="{43885803-F199-AE47-8FB1-007FF587E6F7}" type="presParOf" srcId="{E0279F47-EA6B-1E4E-9368-9029E9D4D5FA}" destId="{60D8BD17-DC1C-024D-B4BB-B580DEDE786A}" srcOrd="1" destOrd="0" presId="urn:microsoft.com/office/officeart/2005/8/layout/orgChart1"/>
    <dgm:cxn modelId="{C0630C12-D0B4-3047-B7A0-6DA7F55916EB}" type="presParOf" srcId="{4AAD4201-9A16-1C40-8D11-272CF60F18CD}" destId="{27DE8B90-1F69-BC40-921E-FFCEC8440C2D}" srcOrd="1" destOrd="0" presId="urn:microsoft.com/office/officeart/2005/8/layout/orgChart1"/>
    <dgm:cxn modelId="{87C40B31-FBD1-1C46-8477-EE091BDFA924}" type="presParOf" srcId="{27DE8B90-1F69-BC40-921E-FFCEC8440C2D}" destId="{B64E2600-E862-914C-BAC3-1BF5DBC53FF2}" srcOrd="0" destOrd="0" presId="urn:microsoft.com/office/officeart/2005/8/layout/orgChart1"/>
    <dgm:cxn modelId="{A9B0ED0F-31EA-9846-B90F-0559DAC5C039}" type="presParOf" srcId="{27DE8B90-1F69-BC40-921E-FFCEC8440C2D}" destId="{78FC5070-779C-654E-AFA1-D307F0F10C2D}" srcOrd="1" destOrd="0" presId="urn:microsoft.com/office/officeart/2005/8/layout/orgChart1"/>
    <dgm:cxn modelId="{28885DB6-8632-D743-89EE-C4A1F6C5F03C}" type="presParOf" srcId="{78FC5070-779C-654E-AFA1-D307F0F10C2D}" destId="{95D9BA67-6C22-9F41-AAE9-C29D45A4F654}" srcOrd="0" destOrd="0" presId="urn:microsoft.com/office/officeart/2005/8/layout/orgChart1"/>
    <dgm:cxn modelId="{3B11D958-253A-8448-A079-A529AF5511AE}" type="presParOf" srcId="{95D9BA67-6C22-9F41-AAE9-C29D45A4F654}" destId="{FD33AC8A-9058-6445-8B01-0F6296F0B859}" srcOrd="0" destOrd="0" presId="urn:microsoft.com/office/officeart/2005/8/layout/orgChart1"/>
    <dgm:cxn modelId="{4CEC174F-82AF-854C-AAA9-4561F3823ED2}" type="presParOf" srcId="{95D9BA67-6C22-9F41-AAE9-C29D45A4F654}" destId="{0FBC4B84-E250-C24A-8589-87121BBF4949}" srcOrd="1" destOrd="0" presId="urn:microsoft.com/office/officeart/2005/8/layout/orgChart1"/>
    <dgm:cxn modelId="{3F0FB66F-BCCB-DC4E-96DA-8D98B56B0451}" type="presParOf" srcId="{78FC5070-779C-654E-AFA1-D307F0F10C2D}" destId="{BC401C60-215B-784D-99EC-F644DCF830FA}" srcOrd="1" destOrd="0" presId="urn:microsoft.com/office/officeart/2005/8/layout/orgChart1"/>
    <dgm:cxn modelId="{717512D8-219B-6245-85FF-73B0E5ABF9E3}" type="presParOf" srcId="{78FC5070-779C-654E-AFA1-D307F0F10C2D}" destId="{8D853A1F-29A2-BF49-B443-CC965AEF6F94}" srcOrd="2" destOrd="0" presId="urn:microsoft.com/office/officeart/2005/8/layout/orgChart1"/>
    <dgm:cxn modelId="{CC1C1FDF-23CA-934A-B0D6-B70C61A25A76}" type="presParOf" srcId="{27DE8B90-1F69-BC40-921E-FFCEC8440C2D}" destId="{265FD100-8E86-FF40-A707-0A0D446F083A}" srcOrd="2" destOrd="0" presId="urn:microsoft.com/office/officeart/2005/8/layout/orgChart1"/>
    <dgm:cxn modelId="{CD538898-CFE3-D547-82B2-7FA0C9C78494}" type="presParOf" srcId="{27DE8B90-1F69-BC40-921E-FFCEC8440C2D}" destId="{BC8F3AB6-3489-B842-9160-25E1DCE6B3A4}" srcOrd="3" destOrd="0" presId="urn:microsoft.com/office/officeart/2005/8/layout/orgChart1"/>
    <dgm:cxn modelId="{F2E46B98-7FDF-024C-A595-24D63067A1A3}" type="presParOf" srcId="{BC8F3AB6-3489-B842-9160-25E1DCE6B3A4}" destId="{90E8D3CD-C858-7249-B61A-97C13AE42A02}" srcOrd="0" destOrd="0" presId="urn:microsoft.com/office/officeart/2005/8/layout/orgChart1"/>
    <dgm:cxn modelId="{0DCC7088-3A87-A04F-9B4B-5DDE0902B3A7}" type="presParOf" srcId="{90E8D3CD-C858-7249-B61A-97C13AE42A02}" destId="{72A0ED73-4B38-1942-A9CE-BB82C0B1ADA2}" srcOrd="0" destOrd="0" presId="urn:microsoft.com/office/officeart/2005/8/layout/orgChart1"/>
    <dgm:cxn modelId="{AAABF5D3-2932-A848-A419-5CFE397E0B7C}" type="presParOf" srcId="{90E8D3CD-C858-7249-B61A-97C13AE42A02}" destId="{C0774846-7054-4548-8388-9CE12A84BC41}" srcOrd="1" destOrd="0" presId="urn:microsoft.com/office/officeart/2005/8/layout/orgChart1"/>
    <dgm:cxn modelId="{436B3BEE-8D1F-E144-8BC7-C57919FD9567}" type="presParOf" srcId="{BC8F3AB6-3489-B842-9160-25E1DCE6B3A4}" destId="{D0FEF281-B06A-3C4F-80B2-FB9E4A26167D}" srcOrd="1" destOrd="0" presId="urn:microsoft.com/office/officeart/2005/8/layout/orgChart1"/>
    <dgm:cxn modelId="{159917DB-1D6E-9340-9485-28450B8CA2C2}" type="presParOf" srcId="{BC8F3AB6-3489-B842-9160-25E1DCE6B3A4}" destId="{A4738694-A87C-4F43-831E-22357593CC5F}" srcOrd="2" destOrd="0" presId="urn:microsoft.com/office/officeart/2005/8/layout/orgChart1"/>
    <dgm:cxn modelId="{366A6BA7-8BEB-494E-9A04-43E2AB2B9135}" type="presParOf" srcId="{27DE8B90-1F69-BC40-921E-FFCEC8440C2D}" destId="{9227CE97-2D31-5C48-85D9-FF6ACA393DDA}" srcOrd="4" destOrd="0" presId="urn:microsoft.com/office/officeart/2005/8/layout/orgChart1"/>
    <dgm:cxn modelId="{224CBB84-F89C-1D49-B9D9-E97ADA1C46FB}" type="presParOf" srcId="{27DE8B90-1F69-BC40-921E-FFCEC8440C2D}" destId="{63C62A65-E3C4-2043-81E9-6224762A014A}" srcOrd="5" destOrd="0" presId="urn:microsoft.com/office/officeart/2005/8/layout/orgChart1"/>
    <dgm:cxn modelId="{76E8050C-C6F0-A447-ABF7-BF3159792B0E}" type="presParOf" srcId="{63C62A65-E3C4-2043-81E9-6224762A014A}" destId="{5912F026-C41D-8549-AFA3-5A7460224BDA}" srcOrd="0" destOrd="0" presId="urn:microsoft.com/office/officeart/2005/8/layout/orgChart1"/>
    <dgm:cxn modelId="{62EAD96C-39C1-4C40-BDBC-74D4050F08E7}" type="presParOf" srcId="{5912F026-C41D-8549-AFA3-5A7460224BDA}" destId="{841D789B-B520-AC46-84CD-26ED1CD1056F}" srcOrd="0" destOrd="0" presId="urn:microsoft.com/office/officeart/2005/8/layout/orgChart1"/>
    <dgm:cxn modelId="{1790BFAA-B974-5947-8C5D-95E5353B1F76}" type="presParOf" srcId="{5912F026-C41D-8549-AFA3-5A7460224BDA}" destId="{AFEBE0F4-6165-5641-8186-150D777F76E2}" srcOrd="1" destOrd="0" presId="urn:microsoft.com/office/officeart/2005/8/layout/orgChart1"/>
    <dgm:cxn modelId="{E6B6E8B8-E503-2E4D-AAEB-B8579DEFFA4C}" type="presParOf" srcId="{63C62A65-E3C4-2043-81E9-6224762A014A}" destId="{867E5FD0-456A-4843-AE2D-4E56618A7352}" srcOrd="1" destOrd="0" presId="urn:microsoft.com/office/officeart/2005/8/layout/orgChart1"/>
    <dgm:cxn modelId="{BD03F2F4-6996-984F-8557-F5EA30584975}" type="presParOf" srcId="{63C62A65-E3C4-2043-81E9-6224762A014A}" destId="{F96A18FD-BF90-C14F-BF5F-A42377401B12}" srcOrd="2" destOrd="0" presId="urn:microsoft.com/office/officeart/2005/8/layout/orgChart1"/>
    <dgm:cxn modelId="{AEA11440-36F0-5B4E-9CFC-4488150558EA}" type="presParOf" srcId="{4AAD4201-9A16-1C40-8D11-272CF60F18CD}" destId="{E4CDBC75-74DF-424E-AE98-F1248D14E996}" srcOrd="2" destOrd="0" presId="urn:microsoft.com/office/officeart/2005/8/layout/orgChart1"/>
    <dgm:cxn modelId="{9517FD5C-0890-AC48-970A-7AE3896C07F6}" type="presParOf" srcId="{62953A4B-599E-0946-9F6A-DA6639ABB245}" destId="{568AAB54-BF26-D44B-A198-D064C3681D90}" srcOrd="4" destOrd="0" presId="urn:microsoft.com/office/officeart/2005/8/layout/orgChart1"/>
    <dgm:cxn modelId="{AE98E6C4-2917-E348-89C5-C2192E768851}" type="presParOf" srcId="{62953A4B-599E-0946-9F6A-DA6639ABB245}" destId="{ADFD3AB6-243F-5B40-93F8-3A92C357E2D1}" srcOrd="5" destOrd="0" presId="urn:microsoft.com/office/officeart/2005/8/layout/orgChart1"/>
    <dgm:cxn modelId="{1428BDCC-4519-D942-BDD0-1715BACD9C95}" type="presParOf" srcId="{ADFD3AB6-243F-5B40-93F8-3A92C357E2D1}" destId="{375490D2-9DCD-5C46-BE70-DE33A06F72D6}" srcOrd="0" destOrd="0" presId="urn:microsoft.com/office/officeart/2005/8/layout/orgChart1"/>
    <dgm:cxn modelId="{DCF18A44-484D-8940-91DC-BE3F8A5A0766}" type="presParOf" srcId="{375490D2-9DCD-5C46-BE70-DE33A06F72D6}" destId="{73356D4E-7F48-0C43-B66D-DEBB6277C268}" srcOrd="0" destOrd="0" presId="urn:microsoft.com/office/officeart/2005/8/layout/orgChart1"/>
    <dgm:cxn modelId="{380C94D0-A0CC-D942-B9C9-4958CD651C10}" type="presParOf" srcId="{375490D2-9DCD-5C46-BE70-DE33A06F72D6}" destId="{0547E591-1BCB-7E4C-8718-96067E26D158}" srcOrd="1" destOrd="0" presId="urn:microsoft.com/office/officeart/2005/8/layout/orgChart1"/>
    <dgm:cxn modelId="{6B3E999E-4AD4-3B4B-A80D-2BD4DDAC3F10}" type="presParOf" srcId="{ADFD3AB6-243F-5B40-93F8-3A92C357E2D1}" destId="{5420643B-FABB-5843-99A0-D388E894DA09}" srcOrd="1" destOrd="0" presId="urn:microsoft.com/office/officeart/2005/8/layout/orgChart1"/>
    <dgm:cxn modelId="{24A1D583-0082-B449-86A0-7E4DF35B0260}" type="presParOf" srcId="{5420643B-FABB-5843-99A0-D388E894DA09}" destId="{A145C56F-FC8A-5C45-9293-DABACF654E28}" srcOrd="0" destOrd="0" presId="urn:microsoft.com/office/officeart/2005/8/layout/orgChart1"/>
    <dgm:cxn modelId="{33902446-A972-C741-9F80-F365D91A4A04}" type="presParOf" srcId="{5420643B-FABB-5843-99A0-D388E894DA09}" destId="{8E49C85B-D49D-6447-B8B9-2D2103CE8573}" srcOrd="1" destOrd="0" presId="urn:microsoft.com/office/officeart/2005/8/layout/orgChart1"/>
    <dgm:cxn modelId="{3030BC8D-F805-5C41-A1E0-45A90136A52D}" type="presParOf" srcId="{8E49C85B-D49D-6447-B8B9-2D2103CE8573}" destId="{B1E77DB6-8EB7-BC48-9EB8-91501D59D43A}" srcOrd="0" destOrd="0" presId="urn:microsoft.com/office/officeart/2005/8/layout/orgChart1"/>
    <dgm:cxn modelId="{EF6D5C69-0B7A-A84E-990A-064219E1AA37}" type="presParOf" srcId="{B1E77DB6-8EB7-BC48-9EB8-91501D59D43A}" destId="{6F1121FF-A2A0-D248-BCDE-FAA2844BB65D}" srcOrd="0" destOrd="0" presId="urn:microsoft.com/office/officeart/2005/8/layout/orgChart1"/>
    <dgm:cxn modelId="{39E4D917-9342-6F4F-9E68-52D04690BDF4}" type="presParOf" srcId="{B1E77DB6-8EB7-BC48-9EB8-91501D59D43A}" destId="{821F8406-BB1D-8A41-BAA3-8BB1B47DBF14}" srcOrd="1" destOrd="0" presId="urn:microsoft.com/office/officeart/2005/8/layout/orgChart1"/>
    <dgm:cxn modelId="{B9C8BDDE-1A65-1548-959E-D361078A1C9B}" type="presParOf" srcId="{8E49C85B-D49D-6447-B8B9-2D2103CE8573}" destId="{561B2496-DD63-8E45-904E-E2CE989AA781}" srcOrd="1" destOrd="0" presId="urn:microsoft.com/office/officeart/2005/8/layout/orgChart1"/>
    <dgm:cxn modelId="{0A87A360-37A7-9547-866A-92D4A7883681}" type="presParOf" srcId="{8E49C85B-D49D-6447-B8B9-2D2103CE8573}" destId="{87BBDD9D-3BDE-974B-9FA6-EF6A0460736F}" srcOrd="2" destOrd="0" presId="urn:microsoft.com/office/officeart/2005/8/layout/orgChart1"/>
    <dgm:cxn modelId="{67241091-0421-9349-873C-0E0370093B39}" type="presParOf" srcId="{ADFD3AB6-243F-5B40-93F8-3A92C357E2D1}" destId="{5CD1FF54-0450-6441-AF07-8B185E6FEAF8}"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93C31C6-5AEB-2D48-9816-83FAC2B25615}" type="doc">
      <dgm:prSet loTypeId="urn:microsoft.com/office/officeart/2005/8/layout/chevron1" loCatId="" qsTypeId="urn:microsoft.com/office/officeart/2005/8/quickstyle/simple1" qsCatId="simple" csTypeId="urn:microsoft.com/office/officeart/2005/8/colors/accent6_3" csCatId="accent6" phldr="1"/>
      <dgm:spPr/>
    </dgm:pt>
    <dgm:pt modelId="{19913D82-5E57-0047-8A98-59ED321C9B97}">
      <dgm:prSet phldrT="[Text]"/>
      <dgm:spPr>
        <a:solidFill>
          <a:schemeClr val="accent6">
            <a:lumMod val="75000"/>
          </a:schemeClr>
        </a:solidFill>
      </dgm:spPr>
      <dgm:t>
        <a:bodyPr/>
        <a:lstStyle/>
        <a:p>
          <a:r>
            <a:rPr lang="en-US" dirty="0" smtClean="0"/>
            <a:t>5 doses</a:t>
          </a:r>
          <a:endParaRPr lang="en-US" dirty="0"/>
        </a:p>
      </dgm:t>
    </dgm:pt>
    <dgm:pt modelId="{20A1B009-8E40-0E4B-8C88-D162F226D847}" type="parTrans" cxnId="{67A0FE8D-6681-EC40-995A-C2931EE3ED8D}">
      <dgm:prSet/>
      <dgm:spPr/>
      <dgm:t>
        <a:bodyPr/>
        <a:lstStyle/>
        <a:p>
          <a:endParaRPr lang="en-US"/>
        </a:p>
      </dgm:t>
    </dgm:pt>
    <dgm:pt modelId="{6481937E-A2C3-CA43-9400-79C8728CCE4B}" type="sibTrans" cxnId="{67A0FE8D-6681-EC40-995A-C2931EE3ED8D}">
      <dgm:prSet/>
      <dgm:spPr/>
      <dgm:t>
        <a:bodyPr/>
        <a:lstStyle/>
        <a:p>
          <a:endParaRPr lang="en-US"/>
        </a:p>
      </dgm:t>
    </dgm:pt>
    <dgm:pt modelId="{4C273E4C-1A93-B24F-B82F-1E37266BB983}">
      <dgm:prSet phldrT="[Text]"/>
      <dgm:spPr/>
      <dgm:t>
        <a:bodyPr/>
        <a:lstStyle/>
        <a:p>
          <a:r>
            <a:rPr lang="en-US" dirty="0" smtClean="0"/>
            <a:t>3 missed doses</a:t>
          </a:r>
          <a:endParaRPr lang="en-US" dirty="0"/>
        </a:p>
      </dgm:t>
    </dgm:pt>
    <dgm:pt modelId="{4B15B3B0-1F1A-A742-A4A6-11F77C5AF1D0}" type="parTrans" cxnId="{292C412D-BE9C-514F-8492-70FAEC483B49}">
      <dgm:prSet/>
      <dgm:spPr/>
      <dgm:t>
        <a:bodyPr/>
        <a:lstStyle/>
        <a:p>
          <a:endParaRPr lang="en-US"/>
        </a:p>
      </dgm:t>
    </dgm:pt>
    <dgm:pt modelId="{ADDB4BA2-BC45-044E-96F3-C3B204C93943}" type="sibTrans" cxnId="{292C412D-BE9C-514F-8492-70FAEC483B49}">
      <dgm:prSet/>
      <dgm:spPr/>
      <dgm:t>
        <a:bodyPr/>
        <a:lstStyle/>
        <a:p>
          <a:endParaRPr lang="en-US"/>
        </a:p>
      </dgm:t>
    </dgm:pt>
    <dgm:pt modelId="{87B429F2-7EBE-634D-947A-E532416C5269}">
      <dgm:prSet phldrT="[Text]"/>
      <dgm:spPr>
        <a:solidFill>
          <a:schemeClr val="accent6">
            <a:lumMod val="75000"/>
          </a:schemeClr>
        </a:solidFill>
      </dgm:spPr>
      <dgm:t>
        <a:bodyPr/>
        <a:lstStyle/>
        <a:p>
          <a:r>
            <a:rPr lang="en-US" dirty="0" smtClean="0"/>
            <a:t>4 doses</a:t>
          </a:r>
          <a:endParaRPr lang="en-US" dirty="0"/>
        </a:p>
      </dgm:t>
    </dgm:pt>
    <dgm:pt modelId="{2BBD804A-DB53-3C4F-82C7-58F7423814CE}" type="parTrans" cxnId="{A1B1D922-F20B-0541-94B2-CE2F12EFB20F}">
      <dgm:prSet/>
      <dgm:spPr/>
      <dgm:t>
        <a:bodyPr/>
        <a:lstStyle/>
        <a:p>
          <a:endParaRPr lang="en-US"/>
        </a:p>
      </dgm:t>
    </dgm:pt>
    <dgm:pt modelId="{2B4D0185-4340-764C-856E-5ADE544168C1}" type="sibTrans" cxnId="{A1B1D922-F20B-0541-94B2-CE2F12EFB20F}">
      <dgm:prSet/>
      <dgm:spPr/>
      <dgm:t>
        <a:bodyPr/>
        <a:lstStyle/>
        <a:p>
          <a:endParaRPr lang="en-US"/>
        </a:p>
      </dgm:t>
    </dgm:pt>
    <dgm:pt modelId="{66C79D7E-A6EF-9E4A-A021-50D4511FD79F}" type="pres">
      <dgm:prSet presAssocID="{B93C31C6-5AEB-2D48-9816-83FAC2B25615}" presName="Name0" presStyleCnt="0">
        <dgm:presLayoutVars>
          <dgm:dir/>
          <dgm:animLvl val="lvl"/>
          <dgm:resizeHandles val="exact"/>
        </dgm:presLayoutVars>
      </dgm:prSet>
      <dgm:spPr/>
    </dgm:pt>
    <dgm:pt modelId="{A89CA884-F254-484B-94FF-63C9AF04B710}" type="pres">
      <dgm:prSet presAssocID="{19913D82-5E57-0047-8A98-59ED321C9B97}" presName="parTxOnly" presStyleLbl="node1" presStyleIdx="0" presStyleCnt="3">
        <dgm:presLayoutVars>
          <dgm:chMax val="0"/>
          <dgm:chPref val="0"/>
          <dgm:bulletEnabled val="1"/>
        </dgm:presLayoutVars>
      </dgm:prSet>
      <dgm:spPr/>
      <dgm:t>
        <a:bodyPr/>
        <a:lstStyle/>
        <a:p>
          <a:endParaRPr lang="en-US"/>
        </a:p>
      </dgm:t>
    </dgm:pt>
    <dgm:pt modelId="{DEFE4E9B-27C4-AA48-9329-D1965328CB21}" type="pres">
      <dgm:prSet presAssocID="{6481937E-A2C3-CA43-9400-79C8728CCE4B}" presName="parTxOnlySpace" presStyleCnt="0"/>
      <dgm:spPr/>
    </dgm:pt>
    <dgm:pt modelId="{D2851BE6-71BA-AD4F-B5D6-F771503DC9A5}" type="pres">
      <dgm:prSet presAssocID="{4C273E4C-1A93-B24F-B82F-1E37266BB983}" presName="parTxOnly" presStyleLbl="node1" presStyleIdx="1" presStyleCnt="3">
        <dgm:presLayoutVars>
          <dgm:chMax val="0"/>
          <dgm:chPref val="0"/>
          <dgm:bulletEnabled val="1"/>
        </dgm:presLayoutVars>
      </dgm:prSet>
      <dgm:spPr/>
      <dgm:t>
        <a:bodyPr/>
        <a:lstStyle/>
        <a:p>
          <a:endParaRPr lang="en-US"/>
        </a:p>
      </dgm:t>
    </dgm:pt>
    <dgm:pt modelId="{D6E6D45F-16FD-E24D-AAF0-96D0958F1412}" type="pres">
      <dgm:prSet presAssocID="{ADDB4BA2-BC45-044E-96F3-C3B204C93943}" presName="parTxOnlySpace" presStyleCnt="0"/>
      <dgm:spPr/>
    </dgm:pt>
    <dgm:pt modelId="{AB9EF485-5C35-E34C-9669-8BFC52023907}" type="pres">
      <dgm:prSet presAssocID="{87B429F2-7EBE-634D-947A-E532416C5269}" presName="parTxOnly" presStyleLbl="node1" presStyleIdx="2" presStyleCnt="3" custLinFactNeighborX="7980" custLinFactNeighborY="81">
        <dgm:presLayoutVars>
          <dgm:chMax val="0"/>
          <dgm:chPref val="0"/>
          <dgm:bulletEnabled val="1"/>
        </dgm:presLayoutVars>
      </dgm:prSet>
      <dgm:spPr/>
      <dgm:t>
        <a:bodyPr/>
        <a:lstStyle/>
        <a:p>
          <a:endParaRPr lang="en-US"/>
        </a:p>
      </dgm:t>
    </dgm:pt>
  </dgm:ptLst>
  <dgm:cxnLst>
    <dgm:cxn modelId="{67A0FE8D-6681-EC40-995A-C2931EE3ED8D}" srcId="{B93C31C6-5AEB-2D48-9816-83FAC2B25615}" destId="{19913D82-5E57-0047-8A98-59ED321C9B97}" srcOrd="0" destOrd="0" parTransId="{20A1B009-8E40-0E4B-8C88-D162F226D847}" sibTransId="{6481937E-A2C3-CA43-9400-79C8728CCE4B}"/>
    <dgm:cxn modelId="{446ADAB8-8F65-8147-80C8-D87436B50B96}" type="presOf" srcId="{19913D82-5E57-0047-8A98-59ED321C9B97}" destId="{A89CA884-F254-484B-94FF-63C9AF04B710}" srcOrd="0" destOrd="0" presId="urn:microsoft.com/office/officeart/2005/8/layout/chevron1"/>
    <dgm:cxn modelId="{9EAC15C2-FDFD-FE42-9C9C-E2BCB0748B7A}" type="presOf" srcId="{4C273E4C-1A93-B24F-B82F-1E37266BB983}" destId="{D2851BE6-71BA-AD4F-B5D6-F771503DC9A5}" srcOrd="0" destOrd="0" presId="urn:microsoft.com/office/officeart/2005/8/layout/chevron1"/>
    <dgm:cxn modelId="{255E13CD-7461-BA46-B705-8E81BE4E7C9C}" type="presOf" srcId="{87B429F2-7EBE-634D-947A-E532416C5269}" destId="{AB9EF485-5C35-E34C-9669-8BFC52023907}" srcOrd="0" destOrd="0" presId="urn:microsoft.com/office/officeart/2005/8/layout/chevron1"/>
    <dgm:cxn modelId="{A1B1D922-F20B-0541-94B2-CE2F12EFB20F}" srcId="{B93C31C6-5AEB-2D48-9816-83FAC2B25615}" destId="{87B429F2-7EBE-634D-947A-E532416C5269}" srcOrd="2" destOrd="0" parTransId="{2BBD804A-DB53-3C4F-82C7-58F7423814CE}" sibTransId="{2B4D0185-4340-764C-856E-5ADE544168C1}"/>
    <dgm:cxn modelId="{292C412D-BE9C-514F-8492-70FAEC483B49}" srcId="{B93C31C6-5AEB-2D48-9816-83FAC2B25615}" destId="{4C273E4C-1A93-B24F-B82F-1E37266BB983}" srcOrd="1" destOrd="0" parTransId="{4B15B3B0-1F1A-A742-A4A6-11F77C5AF1D0}" sibTransId="{ADDB4BA2-BC45-044E-96F3-C3B204C93943}"/>
    <dgm:cxn modelId="{98DB1CED-F637-4B41-B963-AD86948B199B}" type="presOf" srcId="{B93C31C6-5AEB-2D48-9816-83FAC2B25615}" destId="{66C79D7E-A6EF-9E4A-A021-50D4511FD79F}" srcOrd="0" destOrd="0" presId="urn:microsoft.com/office/officeart/2005/8/layout/chevron1"/>
    <dgm:cxn modelId="{93774F92-EAA7-DF46-8969-B85891ADB761}" type="presParOf" srcId="{66C79D7E-A6EF-9E4A-A021-50D4511FD79F}" destId="{A89CA884-F254-484B-94FF-63C9AF04B710}" srcOrd="0" destOrd="0" presId="urn:microsoft.com/office/officeart/2005/8/layout/chevron1"/>
    <dgm:cxn modelId="{C88A8C07-E2F3-9141-AB1B-5766FA32FBEE}" type="presParOf" srcId="{66C79D7E-A6EF-9E4A-A021-50D4511FD79F}" destId="{DEFE4E9B-27C4-AA48-9329-D1965328CB21}" srcOrd="1" destOrd="0" presId="urn:microsoft.com/office/officeart/2005/8/layout/chevron1"/>
    <dgm:cxn modelId="{E1A5EA08-750D-004C-884F-DB7018547347}" type="presParOf" srcId="{66C79D7E-A6EF-9E4A-A021-50D4511FD79F}" destId="{D2851BE6-71BA-AD4F-B5D6-F771503DC9A5}" srcOrd="2" destOrd="0" presId="urn:microsoft.com/office/officeart/2005/8/layout/chevron1"/>
    <dgm:cxn modelId="{2CDE1EC3-CF90-6448-A733-66D4F573C881}" type="presParOf" srcId="{66C79D7E-A6EF-9E4A-A021-50D4511FD79F}" destId="{D6E6D45F-16FD-E24D-AAF0-96D0958F1412}" srcOrd="3" destOrd="0" presId="urn:microsoft.com/office/officeart/2005/8/layout/chevron1"/>
    <dgm:cxn modelId="{E1232516-161A-8140-BA04-A926616AD2F3}" type="presParOf" srcId="{66C79D7E-A6EF-9E4A-A021-50D4511FD79F}" destId="{AB9EF485-5C35-E34C-9669-8BFC52023907}"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9AAAB4D-02A8-41F4-96FB-0D069EF99436}" type="doc">
      <dgm:prSet loTypeId="urn:microsoft.com/office/officeart/2005/8/layout/vList2" loCatId="list" qsTypeId="urn:microsoft.com/office/officeart/2005/8/quickstyle/simple1" qsCatId="simple" csTypeId="urn:microsoft.com/office/officeart/2005/8/colors/accent6_3" csCatId="accent6" phldr="1"/>
      <dgm:spPr/>
      <dgm:t>
        <a:bodyPr/>
        <a:lstStyle/>
        <a:p>
          <a:endParaRPr lang="en-US"/>
        </a:p>
      </dgm:t>
    </dgm:pt>
    <dgm:pt modelId="{93156EEB-BB4E-448F-ADE6-B27847E2DD04}">
      <dgm:prSet/>
      <dgm:spPr/>
      <dgm:t>
        <a:bodyPr/>
        <a:lstStyle/>
        <a:p>
          <a:r>
            <a:rPr lang="en-US"/>
            <a:t>Software for Medical Research</a:t>
          </a:r>
        </a:p>
      </dgm:t>
    </dgm:pt>
    <dgm:pt modelId="{BFD40706-EA0A-47B3-8B6E-0E9B33748F25}" type="parTrans" cxnId="{FD1626F7-3F65-405F-BE6E-D50ABE3986C0}">
      <dgm:prSet/>
      <dgm:spPr/>
      <dgm:t>
        <a:bodyPr/>
        <a:lstStyle/>
        <a:p>
          <a:endParaRPr lang="en-US"/>
        </a:p>
      </dgm:t>
    </dgm:pt>
    <dgm:pt modelId="{28848A02-7C27-4DDD-9B0C-CCFFF5EB070F}" type="sibTrans" cxnId="{FD1626F7-3F65-405F-BE6E-D50ABE3986C0}">
      <dgm:prSet/>
      <dgm:spPr/>
      <dgm:t>
        <a:bodyPr/>
        <a:lstStyle/>
        <a:p>
          <a:endParaRPr lang="en-US"/>
        </a:p>
      </dgm:t>
    </dgm:pt>
    <dgm:pt modelId="{C688E2CE-223A-46EB-8B05-BC97E6F28406}">
      <dgm:prSet/>
      <dgm:spPr/>
      <dgm:t>
        <a:bodyPr/>
        <a:lstStyle/>
        <a:p>
          <a:r>
            <a:rPr lang="en-US"/>
            <a:t>Antibiotics Resistance Forecast</a:t>
          </a:r>
        </a:p>
      </dgm:t>
    </dgm:pt>
    <dgm:pt modelId="{8518850F-BFA7-4236-8418-4A602260E83B}" type="parTrans" cxnId="{3554E8BA-3067-49B3-BD72-68412C05C1D6}">
      <dgm:prSet/>
      <dgm:spPr/>
      <dgm:t>
        <a:bodyPr/>
        <a:lstStyle/>
        <a:p>
          <a:endParaRPr lang="en-US"/>
        </a:p>
      </dgm:t>
    </dgm:pt>
    <dgm:pt modelId="{56A09338-B375-4C20-B698-5B4C0BE91B93}" type="sibTrans" cxnId="{3554E8BA-3067-49B3-BD72-68412C05C1D6}">
      <dgm:prSet/>
      <dgm:spPr/>
      <dgm:t>
        <a:bodyPr/>
        <a:lstStyle/>
        <a:p>
          <a:endParaRPr lang="en-US"/>
        </a:p>
      </dgm:t>
    </dgm:pt>
    <dgm:pt modelId="{BF389E9E-DAD4-499D-8BEA-B9CB219948C4}">
      <dgm:prSet/>
      <dgm:spPr/>
      <dgm:t>
        <a:bodyPr/>
        <a:lstStyle/>
        <a:p>
          <a:r>
            <a:rPr lang="en-US"/>
            <a:t>Deciding Optimum Dosage</a:t>
          </a:r>
        </a:p>
      </dgm:t>
    </dgm:pt>
    <dgm:pt modelId="{2861B047-C7A9-4B4A-A4C5-8B99815BAEBE}" type="parTrans" cxnId="{EA9421D2-1941-4BBA-9C85-45C59860AC5F}">
      <dgm:prSet/>
      <dgm:spPr/>
      <dgm:t>
        <a:bodyPr/>
        <a:lstStyle/>
        <a:p>
          <a:endParaRPr lang="en-US"/>
        </a:p>
      </dgm:t>
    </dgm:pt>
    <dgm:pt modelId="{91532CA7-F6FD-466C-AB0C-2FB3562D9C85}" type="sibTrans" cxnId="{EA9421D2-1941-4BBA-9C85-45C59860AC5F}">
      <dgm:prSet/>
      <dgm:spPr/>
      <dgm:t>
        <a:bodyPr/>
        <a:lstStyle/>
        <a:p>
          <a:endParaRPr lang="en-US"/>
        </a:p>
      </dgm:t>
    </dgm:pt>
    <dgm:pt modelId="{7B386BA7-6ABD-44D0-ABC5-57C032661155}">
      <dgm:prSet/>
      <dgm:spPr/>
      <dgm:t>
        <a:bodyPr/>
        <a:lstStyle/>
        <a:p>
          <a:r>
            <a:rPr lang="en-US" dirty="0" smtClean="0"/>
            <a:t>Distribution by WHO for Educational Purposes</a:t>
          </a:r>
          <a:endParaRPr lang="en-US" dirty="0"/>
        </a:p>
      </dgm:t>
    </dgm:pt>
    <dgm:pt modelId="{879907F8-0B70-4BA0-A057-19C847E6D39A}" type="parTrans" cxnId="{4D7575BE-EA26-410C-8504-D6E84CB2D6A4}">
      <dgm:prSet/>
      <dgm:spPr/>
      <dgm:t>
        <a:bodyPr/>
        <a:lstStyle/>
        <a:p>
          <a:endParaRPr lang="en-US"/>
        </a:p>
      </dgm:t>
    </dgm:pt>
    <dgm:pt modelId="{B19D133C-5FE2-42D6-B8B4-BF3250AEA14D}" type="sibTrans" cxnId="{4D7575BE-EA26-410C-8504-D6E84CB2D6A4}">
      <dgm:prSet/>
      <dgm:spPr/>
      <dgm:t>
        <a:bodyPr/>
        <a:lstStyle/>
        <a:p>
          <a:endParaRPr lang="en-US"/>
        </a:p>
      </dgm:t>
    </dgm:pt>
    <dgm:pt modelId="{E85C22B1-4A3C-4A09-B50D-33A314337474}">
      <dgm:prSet/>
      <dgm:spPr/>
      <dgm:t>
        <a:bodyPr/>
        <a:lstStyle/>
        <a:p>
          <a:r>
            <a:rPr lang="en-US" dirty="0"/>
            <a:t>Extended to </a:t>
          </a:r>
          <a:r>
            <a:rPr lang="en-US" dirty="0" err="1"/>
            <a:t>Analyse</a:t>
          </a:r>
          <a:r>
            <a:rPr lang="en-US" dirty="0"/>
            <a:t> Different Genes</a:t>
          </a:r>
        </a:p>
      </dgm:t>
    </dgm:pt>
    <dgm:pt modelId="{8B06417C-43E0-4E28-BC03-4858A652E81F}" type="parTrans" cxnId="{E6773948-1D3D-4821-857E-66BC513EE4AC}">
      <dgm:prSet/>
      <dgm:spPr/>
      <dgm:t>
        <a:bodyPr/>
        <a:lstStyle/>
        <a:p>
          <a:endParaRPr lang="en-US"/>
        </a:p>
      </dgm:t>
    </dgm:pt>
    <dgm:pt modelId="{79018615-B1E8-4731-B526-2E8D950AC023}" type="sibTrans" cxnId="{E6773948-1D3D-4821-857E-66BC513EE4AC}">
      <dgm:prSet/>
      <dgm:spPr/>
      <dgm:t>
        <a:bodyPr/>
        <a:lstStyle/>
        <a:p>
          <a:endParaRPr lang="en-US"/>
        </a:p>
      </dgm:t>
    </dgm:pt>
    <dgm:pt modelId="{C3DFCF84-E2EE-D348-A036-37C7D4134DE2}" type="pres">
      <dgm:prSet presAssocID="{59AAAB4D-02A8-41F4-96FB-0D069EF99436}" presName="linear" presStyleCnt="0">
        <dgm:presLayoutVars>
          <dgm:animLvl val="lvl"/>
          <dgm:resizeHandles val="exact"/>
        </dgm:presLayoutVars>
      </dgm:prSet>
      <dgm:spPr/>
      <dgm:t>
        <a:bodyPr/>
        <a:lstStyle/>
        <a:p>
          <a:endParaRPr lang="en-US"/>
        </a:p>
      </dgm:t>
    </dgm:pt>
    <dgm:pt modelId="{8741CEB4-FF0D-7143-8212-DEA2DD7770FA}" type="pres">
      <dgm:prSet presAssocID="{93156EEB-BB4E-448F-ADE6-B27847E2DD04}" presName="parentText" presStyleLbl="node1" presStyleIdx="0" presStyleCnt="5">
        <dgm:presLayoutVars>
          <dgm:chMax val="0"/>
          <dgm:bulletEnabled val="1"/>
        </dgm:presLayoutVars>
      </dgm:prSet>
      <dgm:spPr/>
      <dgm:t>
        <a:bodyPr/>
        <a:lstStyle/>
        <a:p>
          <a:endParaRPr lang="en-US"/>
        </a:p>
      </dgm:t>
    </dgm:pt>
    <dgm:pt modelId="{B9357683-8E60-684F-8F64-60194D41BFBA}" type="pres">
      <dgm:prSet presAssocID="{28848A02-7C27-4DDD-9B0C-CCFFF5EB070F}" presName="spacer" presStyleCnt="0"/>
      <dgm:spPr/>
    </dgm:pt>
    <dgm:pt modelId="{A9013E18-75B2-A14F-9F97-FD15EC4D013F}" type="pres">
      <dgm:prSet presAssocID="{C688E2CE-223A-46EB-8B05-BC97E6F28406}" presName="parentText" presStyleLbl="node1" presStyleIdx="1" presStyleCnt="5">
        <dgm:presLayoutVars>
          <dgm:chMax val="0"/>
          <dgm:bulletEnabled val="1"/>
        </dgm:presLayoutVars>
      </dgm:prSet>
      <dgm:spPr/>
      <dgm:t>
        <a:bodyPr/>
        <a:lstStyle/>
        <a:p>
          <a:endParaRPr lang="en-US"/>
        </a:p>
      </dgm:t>
    </dgm:pt>
    <dgm:pt modelId="{81BD3667-0B3E-EA43-A7F8-2C2780A5E0DD}" type="pres">
      <dgm:prSet presAssocID="{56A09338-B375-4C20-B698-5B4C0BE91B93}" presName="spacer" presStyleCnt="0"/>
      <dgm:spPr/>
    </dgm:pt>
    <dgm:pt modelId="{23D6A8B1-0317-734C-B2A8-10F450A3E43C}" type="pres">
      <dgm:prSet presAssocID="{BF389E9E-DAD4-499D-8BEA-B9CB219948C4}" presName="parentText" presStyleLbl="node1" presStyleIdx="2" presStyleCnt="5">
        <dgm:presLayoutVars>
          <dgm:chMax val="0"/>
          <dgm:bulletEnabled val="1"/>
        </dgm:presLayoutVars>
      </dgm:prSet>
      <dgm:spPr/>
      <dgm:t>
        <a:bodyPr/>
        <a:lstStyle/>
        <a:p>
          <a:endParaRPr lang="en-US"/>
        </a:p>
      </dgm:t>
    </dgm:pt>
    <dgm:pt modelId="{E48D33CC-9EC9-E84E-B735-4660FEB72095}" type="pres">
      <dgm:prSet presAssocID="{91532CA7-F6FD-466C-AB0C-2FB3562D9C85}" presName="spacer" presStyleCnt="0"/>
      <dgm:spPr/>
    </dgm:pt>
    <dgm:pt modelId="{BBEF7113-AD48-5B44-8055-32DE95ADF1B7}" type="pres">
      <dgm:prSet presAssocID="{7B386BA7-6ABD-44D0-ABC5-57C032661155}" presName="parentText" presStyleLbl="node1" presStyleIdx="3" presStyleCnt="5">
        <dgm:presLayoutVars>
          <dgm:chMax val="0"/>
          <dgm:bulletEnabled val="1"/>
        </dgm:presLayoutVars>
      </dgm:prSet>
      <dgm:spPr/>
      <dgm:t>
        <a:bodyPr/>
        <a:lstStyle/>
        <a:p>
          <a:endParaRPr lang="en-US"/>
        </a:p>
      </dgm:t>
    </dgm:pt>
    <dgm:pt modelId="{AD1D9FC1-0121-D74B-BB0A-38A25CC295A8}" type="pres">
      <dgm:prSet presAssocID="{B19D133C-5FE2-42D6-B8B4-BF3250AEA14D}" presName="spacer" presStyleCnt="0"/>
      <dgm:spPr/>
    </dgm:pt>
    <dgm:pt modelId="{3E83578F-E9C6-D245-8255-F19E867A7FAF}" type="pres">
      <dgm:prSet presAssocID="{E85C22B1-4A3C-4A09-B50D-33A314337474}" presName="parentText" presStyleLbl="node1" presStyleIdx="4" presStyleCnt="5">
        <dgm:presLayoutVars>
          <dgm:chMax val="0"/>
          <dgm:bulletEnabled val="1"/>
        </dgm:presLayoutVars>
      </dgm:prSet>
      <dgm:spPr/>
      <dgm:t>
        <a:bodyPr/>
        <a:lstStyle/>
        <a:p>
          <a:endParaRPr lang="en-US"/>
        </a:p>
      </dgm:t>
    </dgm:pt>
  </dgm:ptLst>
  <dgm:cxnLst>
    <dgm:cxn modelId="{C550741F-2377-C248-AAA9-05B1DF397A4D}" type="presOf" srcId="{59AAAB4D-02A8-41F4-96FB-0D069EF99436}" destId="{C3DFCF84-E2EE-D348-A036-37C7D4134DE2}" srcOrd="0" destOrd="0" presId="urn:microsoft.com/office/officeart/2005/8/layout/vList2"/>
    <dgm:cxn modelId="{EA9421D2-1941-4BBA-9C85-45C59860AC5F}" srcId="{59AAAB4D-02A8-41F4-96FB-0D069EF99436}" destId="{BF389E9E-DAD4-499D-8BEA-B9CB219948C4}" srcOrd="2" destOrd="0" parTransId="{2861B047-C7A9-4B4A-A4C5-8B99815BAEBE}" sibTransId="{91532CA7-F6FD-466C-AB0C-2FB3562D9C85}"/>
    <dgm:cxn modelId="{E6773948-1D3D-4821-857E-66BC513EE4AC}" srcId="{59AAAB4D-02A8-41F4-96FB-0D069EF99436}" destId="{E85C22B1-4A3C-4A09-B50D-33A314337474}" srcOrd="4" destOrd="0" parTransId="{8B06417C-43E0-4E28-BC03-4858A652E81F}" sibTransId="{79018615-B1E8-4731-B526-2E8D950AC023}"/>
    <dgm:cxn modelId="{FD1626F7-3F65-405F-BE6E-D50ABE3986C0}" srcId="{59AAAB4D-02A8-41F4-96FB-0D069EF99436}" destId="{93156EEB-BB4E-448F-ADE6-B27847E2DD04}" srcOrd="0" destOrd="0" parTransId="{BFD40706-EA0A-47B3-8B6E-0E9B33748F25}" sibTransId="{28848A02-7C27-4DDD-9B0C-CCFFF5EB070F}"/>
    <dgm:cxn modelId="{433FA259-6EF1-EE45-98CA-92B60612C409}" type="presOf" srcId="{E85C22B1-4A3C-4A09-B50D-33A314337474}" destId="{3E83578F-E9C6-D245-8255-F19E867A7FAF}" srcOrd="0" destOrd="0" presId="urn:microsoft.com/office/officeart/2005/8/layout/vList2"/>
    <dgm:cxn modelId="{3554E8BA-3067-49B3-BD72-68412C05C1D6}" srcId="{59AAAB4D-02A8-41F4-96FB-0D069EF99436}" destId="{C688E2CE-223A-46EB-8B05-BC97E6F28406}" srcOrd="1" destOrd="0" parTransId="{8518850F-BFA7-4236-8418-4A602260E83B}" sibTransId="{56A09338-B375-4C20-B698-5B4C0BE91B93}"/>
    <dgm:cxn modelId="{1F5E806B-30F9-1940-B8AA-B65F59BA219D}" type="presOf" srcId="{BF389E9E-DAD4-499D-8BEA-B9CB219948C4}" destId="{23D6A8B1-0317-734C-B2A8-10F450A3E43C}" srcOrd="0" destOrd="0" presId="urn:microsoft.com/office/officeart/2005/8/layout/vList2"/>
    <dgm:cxn modelId="{0D60B9DC-C049-5F47-9556-C43270349B3D}" type="presOf" srcId="{93156EEB-BB4E-448F-ADE6-B27847E2DD04}" destId="{8741CEB4-FF0D-7143-8212-DEA2DD7770FA}" srcOrd="0" destOrd="0" presId="urn:microsoft.com/office/officeart/2005/8/layout/vList2"/>
    <dgm:cxn modelId="{67F96DFF-4F85-1445-B1EA-71225388F0BA}" type="presOf" srcId="{C688E2CE-223A-46EB-8B05-BC97E6F28406}" destId="{A9013E18-75B2-A14F-9F97-FD15EC4D013F}" srcOrd="0" destOrd="0" presId="urn:microsoft.com/office/officeart/2005/8/layout/vList2"/>
    <dgm:cxn modelId="{1E1695D8-1D83-F548-AF7E-EAAD79A9A6A0}" type="presOf" srcId="{7B386BA7-6ABD-44D0-ABC5-57C032661155}" destId="{BBEF7113-AD48-5B44-8055-32DE95ADF1B7}" srcOrd="0" destOrd="0" presId="urn:microsoft.com/office/officeart/2005/8/layout/vList2"/>
    <dgm:cxn modelId="{4D7575BE-EA26-410C-8504-D6E84CB2D6A4}" srcId="{59AAAB4D-02A8-41F4-96FB-0D069EF99436}" destId="{7B386BA7-6ABD-44D0-ABC5-57C032661155}" srcOrd="3" destOrd="0" parTransId="{879907F8-0B70-4BA0-A057-19C847E6D39A}" sibTransId="{B19D133C-5FE2-42D6-B8B4-BF3250AEA14D}"/>
    <dgm:cxn modelId="{ADE14126-8B5D-5F4C-9ECF-2D370259FAFF}" type="presParOf" srcId="{C3DFCF84-E2EE-D348-A036-37C7D4134DE2}" destId="{8741CEB4-FF0D-7143-8212-DEA2DD7770FA}" srcOrd="0" destOrd="0" presId="urn:microsoft.com/office/officeart/2005/8/layout/vList2"/>
    <dgm:cxn modelId="{2E0F427B-FAD0-8648-ACA2-6D236A56F98D}" type="presParOf" srcId="{C3DFCF84-E2EE-D348-A036-37C7D4134DE2}" destId="{B9357683-8E60-684F-8F64-60194D41BFBA}" srcOrd="1" destOrd="0" presId="urn:microsoft.com/office/officeart/2005/8/layout/vList2"/>
    <dgm:cxn modelId="{D4BEAC21-5A88-914F-85CF-97DB608DCB8D}" type="presParOf" srcId="{C3DFCF84-E2EE-D348-A036-37C7D4134DE2}" destId="{A9013E18-75B2-A14F-9F97-FD15EC4D013F}" srcOrd="2" destOrd="0" presId="urn:microsoft.com/office/officeart/2005/8/layout/vList2"/>
    <dgm:cxn modelId="{22CE6D90-CDC1-C442-A184-0B1010FE5DEF}" type="presParOf" srcId="{C3DFCF84-E2EE-D348-A036-37C7D4134DE2}" destId="{81BD3667-0B3E-EA43-A7F8-2C2780A5E0DD}" srcOrd="3" destOrd="0" presId="urn:microsoft.com/office/officeart/2005/8/layout/vList2"/>
    <dgm:cxn modelId="{F9716C5E-2C6E-3948-94F6-970343F83BC8}" type="presParOf" srcId="{C3DFCF84-E2EE-D348-A036-37C7D4134DE2}" destId="{23D6A8B1-0317-734C-B2A8-10F450A3E43C}" srcOrd="4" destOrd="0" presId="urn:microsoft.com/office/officeart/2005/8/layout/vList2"/>
    <dgm:cxn modelId="{D0AD4E23-EE1B-9E4D-A119-6D4F66C8C6EA}" type="presParOf" srcId="{C3DFCF84-E2EE-D348-A036-37C7D4134DE2}" destId="{E48D33CC-9EC9-E84E-B735-4660FEB72095}" srcOrd="5" destOrd="0" presId="urn:microsoft.com/office/officeart/2005/8/layout/vList2"/>
    <dgm:cxn modelId="{7F5FC7E2-ECCB-1C40-ADC6-4BDDDA2E2DCE}" type="presParOf" srcId="{C3DFCF84-E2EE-D348-A036-37C7D4134DE2}" destId="{BBEF7113-AD48-5B44-8055-32DE95ADF1B7}" srcOrd="6" destOrd="0" presId="urn:microsoft.com/office/officeart/2005/8/layout/vList2"/>
    <dgm:cxn modelId="{E2C6DFFD-ABC5-7947-92E3-D1E1C35B6E53}" type="presParOf" srcId="{C3DFCF84-E2EE-D348-A036-37C7D4134DE2}" destId="{AD1D9FC1-0121-D74B-BB0A-38A25CC295A8}" srcOrd="7" destOrd="0" presId="urn:microsoft.com/office/officeart/2005/8/layout/vList2"/>
    <dgm:cxn modelId="{37629BC0-89E6-FE46-BAB5-99905287EC31}" type="presParOf" srcId="{C3DFCF84-E2EE-D348-A036-37C7D4134DE2}" destId="{3E83578F-E9C6-D245-8255-F19E867A7FAF}"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B7D6466-4D8A-4418-B613-2D67195B83FF}" type="doc">
      <dgm:prSet loTypeId="urn:microsoft.com/office/officeart/2005/8/layout/default" loCatId="list" qsTypeId="urn:microsoft.com/office/officeart/2005/8/quickstyle/simple3" qsCatId="simple" csTypeId="urn:microsoft.com/office/officeart/2005/8/colors/colorful5" csCatId="colorful" phldr="1"/>
      <dgm:spPr/>
      <dgm:t>
        <a:bodyPr/>
        <a:lstStyle/>
        <a:p>
          <a:endParaRPr lang="en-US"/>
        </a:p>
      </dgm:t>
    </dgm:pt>
    <dgm:pt modelId="{A9BBCBB5-F694-45C4-A1A6-DC02FD205F55}">
      <dgm:prSet/>
      <dgm:spPr/>
      <dgm:t>
        <a:bodyPr/>
        <a:lstStyle/>
        <a:p>
          <a:r>
            <a:rPr lang="en-US" dirty="0"/>
            <a:t>Finishing </a:t>
          </a:r>
          <a:r>
            <a:rPr lang="en-US" dirty="0" smtClean="0"/>
            <a:t>course </a:t>
          </a:r>
          <a:r>
            <a:rPr lang="en-US" dirty="0"/>
            <a:t>more than </a:t>
          </a:r>
          <a:r>
            <a:rPr lang="en-US" b="1" dirty="0"/>
            <a:t>4 doses early </a:t>
          </a:r>
          <a:r>
            <a:rPr lang="en-US" dirty="0"/>
            <a:t>will result in a antibiotics being </a:t>
          </a:r>
          <a:r>
            <a:rPr lang="en-US" b="1" dirty="0"/>
            <a:t>ineffective </a:t>
          </a:r>
          <a:endParaRPr lang="en-US" dirty="0"/>
        </a:p>
      </dgm:t>
    </dgm:pt>
    <dgm:pt modelId="{B5CE69F8-8B6E-4818-8093-29BC422D7DA9}" type="parTrans" cxnId="{B1F57830-2CBD-47A2-B11D-3FC5355C2BFE}">
      <dgm:prSet/>
      <dgm:spPr/>
      <dgm:t>
        <a:bodyPr/>
        <a:lstStyle/>
        <a:p>
          <a:endParaRPr lang="en-US"/>
        </a:p>
      </dgm:t>
    </dgm:pt>
    <dgm:pt modelId="{818DE073-3AF8-4285-8197-B5479AE72B43}" type="sibTrans" cxnId="{B1F57830-2CBD-47A2-B11D-3FC5355C2BFE}">
      <dgm:prSet/>
      <dgm:spPr/>
      <dgm:t>
        <a:bodyPr/>
        <a:lstStyle/>
        <a:p>
          <a:endParaRPr lang="en-US"/>
        </a:p>
      </dgm:t>
    </dgm:pt>
    <dgm:pt modelId="{4715F5AD-DE3A-4CF0-8F38-4F7646C6A9A3}">
      <dgm:prSet/>
      <dgm:spPr/>
      <dgm:t>
        <a:bodyPr/>
        <a:lstStyle/>
        <a:p>
          <a:r>
            <a:rPr lang="en-US" b="1" dirty="0"/>
            <a:t>Compensation </a:t>
          </a:r>
          <a:r>
            <a:rPr lang="en-US" dirty="0"/>
            <a:t>using further antibiotics after missing more than 2 doses will result in </a:t>
          </a:r>
          <a:r>
            <a:rPr lang="en-US" b="1" dirty="0"/>
            <a:t>increasing</a:t>
          </a:r>
          <a:r>
            <a:rPr lang="en-US" dirty="0"/>
            <a:t> the antibiotic </a:t>
          </a:r>
          <a:r>
            <a:rPr lang="en-US" b="1" dirty="0"/>
            <a:t>resistance </a:t>
          </a:r>
          <a:endParaRPr lang="en-US" dirty="0"/>
        </a:p>
      </dgm:t>
    </dgm:pt>
    <dgm:pt modelId="{8ADD4D10-C09A-4BB1-8CF3-0D7F17EFDA71}" type="parTrans" cxnId="{630D517B-0C42-4A77-9EC9-60BB94C67DA6}">
      <dgm:prSet/>
      <dgm:spPr/>
      <dgm:t>
        <a:bodyPr/>
        <a:lstStyle/>
        <a:p>
          <a:endParaRPr lang="en-US"/>
        </a:p>
      </dgm:t>
    </dgm:pt>
    <dgm:pt modelId="{B33188B1-36B6-47D0-A089-997300A5F4DE}" type="sibTrans" cxnId="{630D517B-0C42-4A77-9EC9-60BB94C67DA6}">
      <dgm:prSet/>
      <dgm:spPr/>
      <dgm:t>
        <a:bodyPr/>
        <a:lstStyle/>
        <a:p>
          <a:endParaRPr lang="en-US"/>
        </a:p>
      </dgm:t>
    </dgm:pt>
    <dgm:pt modelId="{8A492927-E27D-4040-9247-FDD61F0AFA45}">
      <dgm:prSet/>
      <dgm:spPr/>
      <dgm:t>
        <a:bodyPr/>
        <a:lstStyle/>
        <a:p>
          <a:r>
            <a:rPr lang="en-US" dirty="0"/>
            <a:t>The </a:t>
          </a:r>
          <a:r>
            <a:rPr lang="en-US" b="1" dirty="0"/>
            <a:t>rate of evolution </a:t>
          </a:r>
          <a:r>
            <a:rPr lang="en-US" dirty="0"/>
            <a:t>is highly dependent on the strength of the </a:t>
          </a:r>
          <a:r>
            <a:rPr lang="en-US" b="1" dirty="0"/>
            <a:t>immune system</a:t>
          </a:r>
          <a:endParaRPr lang="en-US" dirty="0"/>
        </a:p>
      </dgm:t>
    </dgm:pt>
    <dgm:pt modelId="{3AB93B92-3F44-4447-A179-A5E03E2E7942}" type="parTrans" cxnId="{B56273B3-96DF-4E42-AD3D-3CC693B7C5C8}">
      <dgm:prSet/>
      <dgm:spPr/>
      <dgm:t>
        <a:bodyPr/>
        <a:lstStyle/>
        <a:p>
          <a:endParaRPr lang="en-US"/>
        </a:p>
      </dgm:t>
    </dgm:pt>
    <dgm:pt modelId="{73759F7C-D5AE-4153-B680-0BC6AD48BAC2}" type="sibTrans" cxnId="{B56273B3-96DF-4E42-AD3D-3CC693B7C5C8}">
      <dgm:prSet/>
      <dgm:spPr/>
      <dgm:t>
        <a:bodyPr/>
        <a:lstStyle/>
        <a:p>
          <a:endParaRPr lang="en-US"/>
        </a:p>
      </dgm:t>
    </dgm:pt>
    <dgm:pt modelId="{35940BA6-E0F1-4A88-9316-E04CCE72F6C0}">
      <dgm:prSet/>
      <dgm:spPr/>
      <dgm:t>
        <a:bodyPr/>
        <a:lstStyle/>
        <a:p>
          <a:r>
            <a:rPr lang="en-US" b="1"/>
            <a:t>Dormancy frequency </a:t>
          </a:r>
          <a:r>
            <a:rPr lang="en-US"/>
            <a:t>of the bacteria will be forced into </a:t>
          </a:r>
          <a:r>
            <a:rPr lang="en-US" b="1"/>
            <a:t>oscillation</a:t>
          </a:r>
          <a:r>
            <a:rPr lang="en-US"/>
            <a:t> with the antibiotics frequency</a:t>
          </a:r>
        </a:p>
      </dgm:t>
    </dgm:pt>
    <dgm:pt modelId="{D753B9D3-7604-486A-8F1C-93EF4A638DEE}" type="parTrans" cxnId="{61D774DB-F6DC-4633-9374-CA2054D3E1B9}">
      <dgm:prSet/>
      <dgm:spPr/>
      <dgm:t>
        <a:bodyPr/>
        <a:lstStyle/>
        <a:p>
          <a:endParaRPr lang="en-US"/>
        </a:p>
      </dgm:t>
    </dgm:pt>
    <dgm:pt modelId="{CA27DA96-AB28-436A-8318-81A47080D087}" type="sibTrans" cxnId="{61D774DB-F6DC-4633-9374-CA2054D3E1B9}">
      <dgm:prSet/>
      <dgm:spPr/>
      <dgm:t>
        <a:bodyPr/>
        <a:lstStyle/>
        <a:p>
          <a:endParaRPr lang="en-US"/>
        </a:p>
      </dgm:t>
    </dgm:pt>
    <dgm:pt modelId="{4DA23597-0BAA-432E-8680-80F71E61C89D}">
      <dgm:prSet/>
      <dgm:spPr/>
      <dgm:t>
        <a:bodyPr/>
        <a:lstStyle/>
        <a:p>
          <a:r>
            <a:rPr lang="en-US" b="1" dirty="0"/>
            <a:t>Dormancy period </a:t>
          </a:r>
          <a:r>
            <a:rPr lang="en-US" dirty="0"/>
            <a:t>close to the </a:t>
          </a:r>
          <a:r>
            <a:rPr lang="en-US" b="1" dirty="0" err="1"/>
            <a:t>halflife</a:t>
          </a:r>
          <a:r>
            <a:rPr lang="en-US" dirty="0"/>
            <a:t> of the antibiotics is optimum for survival</a:t>
          </a:r>
        </a:p>
      </dgm:t>
    </dgm:pt>
    <dgm:pt modelId="{BEFBBD86-62B0-4043-B55E-6513AA273421}" type="parTrans" cxnId="{890F079A-96A1-4631-8157-818D8D4BBF5F}">
      <dgm:prSet/>
      <dgm:spPr/>
      <dgm:t>
        <a:bodyPr/>
        <a:lstStyle/>
        <a:p>
          <a:endParaRPr lang="en-US"/>
        </a:p>
      </dgm:t>
    </dgm:pt>
    <dgm:pt modelId="{D819395C-AEC9-49A9-9CCC-9B90033F7B3D}" type="sibTrans" cxnId="{890F079A-96A1-4631-8157-818D8D4BBF5F}">
      <dgm:prSet/>
      <dgm:spPr/>
      <dgm:t>
        <a:bodyPr/>
        <a:lstStyle/>
        <a:p>
          <a:endParaRPr lang="en-US"/>
        </a:p>
      </dgm:t>
    </dgm:pt>
    <dgm:pt modelId="{F9937516-73C6-954F-9FFB-03D49CC6578D}" type="pres">
      <dgm:prSet presAssocID="{4B7D6466-4D8A-4418-B613-2D67195B83FF}" presName="diagram" presStyleCnt="0">
        <dgm:presLayoutVars>
          <dgm:dir/>
          <dgm:resizeHandles val="exact"/>
        </dgm:presLayoutVars>
      </dgm:prSet>
      <dgm:spPr/>
      <dgm:t>
        <a:bodyPr/>
        <a:lstStyle/>
        <a:p>
          <a:endParaRPr lang="en-US"/>
        </a:p>
      </dgm:t>
    </dgm:pt>
    <dgm:pt modelId="{A5697CCB-9BA9-EC41-A6DE-C96D3732BB66}" type="pres">
      <dgm:prSet presAssocID="{A9BBCBB5-F694-45C4-A1A6-DC02FD205F55}" presName="node" presStyleLbl="node1" presStyleIdx="0" presStyleCnt="5">
        <dgm:presLayoutVars>
          <dgm:bulletEnabled val="1"/>
        </dgm:presLayoutVars>
      </dgm:prSet>
      <dgm:spPr/>
      <dgm:t>
        <a:bodyPr/>
        <a:lstStyle/>
        <a:p>
          <a:endParaRPr lang="en-US"/>
        </a:p>
      </dgm:t>
    </dgm:pt>
    <dgm:pt modelId="{5B4F5F10-50B4-3C49-BA03-269227229E4F}" type="pres">
      <dgm:prSet presAssocID="{818DE073-3AF8-4285-8197-B5479AE72B43}" presName="sibTrans" presStyleCnt="0"/>
      <dgm:spPr/>
    </dgm:pt>
    <dgm:pt modelId="{28AB7D8F-D4D0-124B-BCDE-C8636CDB17AE}" type="pres">
      <dgm:prSet presAssocID="{4715F5AD-DE3A-4CF0-8F38-4F7646C6A9A3}" presName="node" presStyleLbl="node1" presStyleIdx="1" presStyleCnt="5">
        <dgm:presLayoutVars>
          <dgm:bulletEnabled val="1"/>
        </dgm:presLayoutVars>
      </dgm:prSet>
      <dgm:spPr/>
      <dgm:t>
        <a:bodyPr/>
        <a:lstStyle/>
        <a:p>
          <a:endParaRPr lang="en-US"/>
        </a:p>
      </dgm:t>
    </dgm:pt>
    <dgm:pt modelId="{F1510B30-BF24-DF43-B49E-22167EFB3E8B}" type="pres">
      <dgm:prSet presAssocID="{B33188B1-36B6-47D0-A089-997300A5F4DE}" presName="sibTrans" presStyleCnt="0"/>
      <dgm:spPr/>
    </dgm:pt>
    <dgm:pt modelId="{CFE19BE5-F8DE-0048-914C-29BBA0E28AAB}" type="pres">
      <dgm:prSet presAssocID="{8A492927-E27D-4040-9247-FDD61F0AFA45}" presName="node" presStyleLbl="node1" presStyleIdx="2" presStyleCnt="5">
        <dgm:presLayoutVars>
          <dgm:bulletEnabled val="1"/>
        </dgm:presLayoutVars>
      </dgm:prSet>
      <dgm:spPr/>
      <dgm:t>
        <a:bodyPr/>
        <a:lstStyle/>
        <a:p>
          <a:endParaRPr lang="en-US"/>
        </a:p>
      </dgm:t>
    </dgm:pt>
    <dgm:pt modelId="{D61DEABC-67E7-BB4C-BAF4-03B0D4F0FFDD}" type="pres">
      <dgm:prSet presAssocID="{73759F7C-D5AE-4153-B680-0BC6AD48BAC2}" presName="sibTrans" presStyleCnt="0"/>
      <dgm:spPr/>
    </dgm:pt>
    <dgm:pt modelId="{8AECE445-33AC-DB42-B228-E3EF755BE764}" type="pres">
      <dgm:prSet presAssocID="{35940BA6-E0F1-4A88-9316-E04CCE72F6C0}" presName="node" presStyleLbl="node1" presStyleIdx="3" presStyleCnt="5">
        <dgm:presLayoutVars>
          <dgm:bulletEnabled val="1"/>
        </dgm:presLayoutVars>
      </dgm:prSet>
      <dgm:spPr/>
      <dgm:t>
        <a:bodyPr/>
        <a:lstStyle/>
        <a:p>
          <a:endParaRPr lang="en-US"/>
        </a:p>
      </dgm:t>
    </dgm:pt>
    <dgm:pt modelId="{30142A7F-E96D-CA48-9121-3B4CC52228CF}" type="pres">
      <dgm:prSet presAssocID="{CA27DA96-AB28-436A-8318-81A47080D087}" presName="sibTrans" presStyleCnt="0"/>
      <dgm:spPr/>
    </dgm:pt>
    <dgm:pt modelId="{B22AAE95-48E5-E24D-8964-C2BE2F948874}" type="pres">
      <dgm:prSet presAssocID="{4DA23597-0BAA-432E-8680-80F71E61C89D}" presName="node" presStyleLbl="node1" presStyleIdx="4" presStyleCnt="5">
        <dgm:presLayoutVars>
          <dgm:bulletEnabled val="1"/>
        </dgm:presLayoutVars>
      </dgm:prSet>
      <dgm:spPr/>
      <dgm:t>
        <a:bodyPr/>
        <a:lstStyle/>
        <a:p>
          <a:endParaRPr lang="en-US"/>
        </a:p>
      </dgm:t>
    </dgm:pt>
  </dgm:ptLst>
  <dgm:cxnLst>
    <dgm:cxn modelId="{6FBB4E26-07C6-BD4B-AEE2-68D390EE07DD}" type="presOf" srcId="{8A492927-E27D-4040-9247-FDD61F0AFA45}" destId="{CFE19BE5-F8DE-0048-914C-29BBA0E28AAB}" srcOrd="0" destOrd="0" presId="urn:microsoft.com/office/officeart/2005/8/layout/default"/>
    <dgm:cxn modelId="{936DC567-2DED-5F43-BF1F-9276B660BC82}" type="presOf" srcId="{4715F5AD-DE3A-4CF0-8F38-4F7646C6A9A3}" destId="{28AB7D8F-D4D0-124B-BCDE-C8636CDB17AE}" srcOrd="0" destOrd="0" presId="urn:microsoft.com/office/officeart/2005/8/layout/default"/>
    <dgm:cxn modelId="{890F079A-96A1-4631-8157-818D8D4BBF5F}" srcId="{4B7D6466-4D8A-4418-B613-2D67195B83FF}" destId="{4DA23597-0BAA-432E-8680-80F71E61C89D}" srcOrd="4" destOrd="0" parTransId="{BEFBBD86-62B0-4043-B55E-6513AA273421}" sibTransId="{D819395C-AEC9-49A9-9CCC-9B90033F7B3D}"/>
    <dgm:cxn modelId="{B56273B3-96DF-4E42-AD3D-3CC693B7C5C8}" srcId="{4B7D6466-4D8A-4418-B613-2D67195B83FF}" destId="{8A492927-E27D-4040-9247-FDD61F0AFA45}" srcOrd="2" destOrd="0" parTransId="{3AB93B92-3F44-4447-A179-A5E03E2E7942}" sibTransId="{73759F7C-D5AE-4153-B680-0BC6AD48BAC2}"/>
    <dgm:cxn modelId="{EE6A072D-3B68-D041-9B99-8AF3F47DDCF0}" type="presOf" srcId="{35940BA6-E0F1-4A88-9316-E04CCE72F6C0}" destId="{8AECE445-33AC-DB42-B228-E3EF755BE764}" srcOrd="0" destOrd="0" presId="urn:microsoft.com/office/officeart/2005/8/layout/default"/>
    <dgm:cxn modelId="{A5AA0D79-D2F1-8E49-902B-6819B5512DCD}" type="presOf" srcId="{4B7D6466-4D8A-4418-B613-2D67195B83FF}" destId="{F9937516-73C6-954F-9FFB-03D49CC6578D}" srcOrd="0" destOrd="0" presId="urn:microsoft.com/office/officeart/2005/8/layout/default"/>
    <dgm:cxn modelId="{B1F57830-2CBD-47A2-B11D-3FC5355C2BFE}" srcId="{4B7D6466-4D8A-4418-B613-2D67195B83FF}" destId="{A9BBCBB5-F694-45C4-A1A6-DC02FD205F55}" srcOrd="0" destOrd="0" parTransId="{B5CE69F8-8B6E-4818-8093-29BC422D7DA9}" sibTransId="{818DE073-3AF8-4285-8197-B5479AE72B43}"/>
    <dgm:cxn modelId="{C3911488-42DC-FB4A-8535-9EBCA2B124D2}" type="presOf" srcId="{4DA23597-0BAA-432E-8680-80F71E61C89D}" destId="{B22AAE95-48E5-E24D-8964-C2BE2F948874}" srcOrd="0" destOrd="0" presId="urn:microsoft.com/office/officeart/2005/8/layout/default"/>
    <dgm:cxn modelId="{61D774DB-F6DC-4633-9374-CA2054D3E1B9}" srcId="{4B7D6466-4D8A-4418-B613-2D67195B83FF}" destId="{35940BA6-E0F1-4A88-9316-E04CCE72F6C0}" srcOrd="3" destOrd="0" parTransId="{D753B9D3-7604-486A-8F1C-93EF4A638DEE}" sibTransId="{CA27DA96-AB28-436A-8318-81A47080D087}"/>
    <dgm:cxn modelId="{DDD6FBEE-D834-B544-8541-D4A1D6CAE1D0}" type="presOf" srcId="{A9BBCBB5-F694-45C4-A1A6-DC02FD205F55}" destId="{A5697CCB-9BA9-EC41-A6DE-C96D3732BB66}" srcOrd="0" destOrd="0" presId="urn:microsoft.com/office/officeart/2005/8/layout/default"/>
    <dgm:cxn modelId="{630D517B-0C42-4A77-9EC9-60BB94C67DA6}" srcId="{4B7D6466-4D8A-4418-B613-2D67195B83FF}" destId="{4715F5AD-DE3A-4CF0-8F38-4F7646C6A9A3}" srcOrd="1" destOrd="0" parTransId="{8ADD4D10-C09A-4BB1-8CF3-0D7F17EFDA71}" sibTransId="{B33188B1-36B6-47D0-A089-997300A5F4DE}"/>
    <dgm:cxn modelId="{10C77EC8-A316-004E-BCBD-1EDD0211C284}" type="presParOf" srcId="{F9937516-73C6-954F-9FFB-03D49CC6578D}" destId="{A5697CCB-9BA9-EC41-A6DE-C96D3732BB66}" srcOrd="0" destOrd="0" presId="urn:microsoft.com/office/officeart/2005/8/layout/default"/>
    <dgm:cxn modelId="{3E1116B0-65D9-7D4E-86D1-BF460E4142F1}" type="presParOf" srcId="{F9937516-73C6-954F-9FFB-03D49CC6578D}" destId="{5B4F5F10-50B4-3C49-BA03-269227229E4F}" srcOrd="1" destOrd="0" presId="urn:microsoft.com/office/officeart/2005/8/layout/default"/>
    <dgm:cxn modelId="{F54FF3CB-EDFB-A846-B990-4E3F79759C8E}" type="presParOf" srcId="{F9937516-73C6-954F-9FFB-03D49CC6578D}" destId="{28AB7D8F-D4D0-124B-BCDE-C8636CDB17AE}" srcOrd="2" destOrd="0" presId="urn:microsoft.com/office/officeart/2005/8/layout/default"/>
    <dgm:cxn modelId="{7FC17508-1A0A-944D-9A54-831CC130D432}" type="presParOf" srcId="{F9937516-73C6-954F-9FFB-03D49CC6578D}" destId="{F1510B30-BF24-DF43-B49E-22167EFB3E8B}" srcOrd="3" destOrd="0" presId="urn:microsoft.com/office/officeart/2005/8/layout/default"/>
    <dgm:cxn modelId="{BC454FA8-B167-6040-A2D2-487B7C257D71}" type="presParOf" srcId="{F9937516-73C6-954F-9FFB-03D49CC6578D}" destId="{CFE19BE5-F8DE-0048-914C-29BBA0E28AAB}" srcOrd="4" destOrd="0" presId="urn:microsoft.com/office/officeart/2005/8/layout/default"/>
    <dgm:cxn modelId="{67636703-A1D9-4142-A293-80D25F22EC20}" type="presParOf" srcId="{F9937516-73C6-954F-9FFB-03D49CC6578D}" destId="{D61DEABC-67E7-BB4C-BAF4-03B0D4F0FFDD}" srcOrd="5" destOrd="0" presId="urn:microsoft.com/office/officeart/2005/8/layout/default"/>
    <dgm:cxn modelId="{2806D645-039B-E442-9230-220953A42C2F}" type="presParOf" srcId="{F9937516-73C6-954F-9FFB-03D49CC6578D}" destId="{8AECE445-33AC-DB42-B228-E3EF755BE764}" srcOrd="6" destOrd="0" presId="urn:microsoft.com/office/officeart/2005/8/layout/default"/>
    <dgm:cxn modelId="{046E7EAD-11D4-B141-8B6F-A5BA311004C3}" type="presParOf" srcId="{F9937516-73C6-954F-9FFB-03D49CC6578D}" destId="{30142A7F-E96D-CA48-9121-3B4CC52228CF}" srcOrd="7" destOrd="0" presId="urn:microsoft.com/office/officeart/2005/8/layout/default"/>
    <dgm:cxn modelId="{04001F52-C2D3-064F-9203-6F2C19FBC2D9}" type="presParOf" srcId="{F9937516-73C6-954F-9FFB-03D49CC6578D}" destId="{B22AAE95-48E5-E24D-8964-C2BE2F948874}"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480054D-6337-4025-9E5D-43A6C63DBDD1}" type="doc">
      <dgm:prSet loTypeId="urn:microsoft.com/office/officeart/2008/layout/LinedList" loCatId="list" qsTypeId="urn:microsoft.com/office/officeart/2005/8/quickstyle/simple4" qsCatId="simple" csTypeId="urn:microsoft.com/office/officeart/2005/8/colors/accent6_1" csCatId="accent6" phldr="1"/>
      <dgm:spPr/>
      <dgm:t>
        <a:bodyPr/>
        <a:lstStyle/>
        <a:p>
          <a:endParaRPr lang="en-US"/>
        </a:p>
      </dgm:t>
    </dgm:pt>
    <dgm:pt modelId="{224D793A-6CD1-4E7E-8FEB-A6F174910933}">
      <dgm:prSet/>
      <dgm:spPr/>
      <dgm:t>
        <a:bodyPr/>
        <a:lstStyle/>
        <a:p>
          <a:r>
            <a:rPr lang="en-US" dirty="0" smtClean="0"/>
            <a:t>[1] </a:t>
          </a:r>
          <a:r>
            <a:rPr lang="en-US" dirty="0" err="1" smtClean="0"/>
            <a:t>Ventola</a:t>
          </a:r>
          <a:r>
            <a:rPr lang="en-US" dirty="0"/>
            <a:t>, C. L. (2015). The Antibiotic Resistance Crisis: Part 1: Causes and Threats. </a:t>
          </a:r>
          <a:r>
            <a:rPr lang="en-US" i="1" dirty="0"/>
            <a:t>Pharmacy and Therapeutics</a:t>
          </a:r>
          <a:r>
            <a:rPr lang="en-US" dirty="0"/>
            <a:t>, </a:t>
          </a:r>
          <a:r>
            <a:rPr lang="en-US" i="1" dirty="0"/>
            <a:t>40</a:t>
          </a:r>
          <a:r>
            <a:rPr lang="en-US" dirty="0"/>
            <a:t>(4), 277–283. </a:t>
          </a:r>
        </a:p>
      </dgm:t>
    </dgm:pt>
    <dgm:pt modelId="{A79797E6-0468-4C41-A464-43492853FD0A}" type="parTrans" cxnId="{03C8E86E-84ED-432F-B945-217674F6E54A}">
      <dgm:prSet/>
      <dgm:spPr/>
      <dgm:t>
        <a:bodyPr/>
        <a:lstStyle/>
        <a:p>
          <a:endParaRPr lang="en-US"/>
        </a:p>
      </dgm:t>
    </dgm:pt>
    <dgm:pt modelId="{DBB65A94-DC47-453B-9073-303333E206A5}" type="sibTrans" cxnId="{03C8E86E-84ED-432F-B945-217674F6E54A}">
      <dgm:prSet/>
      <dgm:spPr/>
      <dgm:t>
        <a:bodyPr/>
        <a:lstStyle/>
        <a:p>
          <a:endParaRPr lang="en-US"/>
        </a:p>
      </dgm:t>
    </dgm:pt>
    <dgm:pt modelId="{D7D76BBF-AA9D-4964-AC96-C154C688BC59}">
      <dgm:prSet/>
      <dgm:spPr/>
      <dgm:t>
        <a:bodyPr/>
        <a:lstStyle/>
        <a:p>
          <a:r>
            <a:rPr lang="en-US" dirty="0" smtClean="0"/>
            <a:t>[2-4] </a:t>
          </a:r>
          <a:r>
            <a:rPr lang="en-US" dirty="0" err="1" smtClean="0"/>
            <a:t>Heilig</a:t>
          </a:r>
          <a:r>
            <a:rPr lang="en-US" dirty="0"/>
            <a:t>, S., Lee, P., &amp; Breslow, L. (2002). Curtailing antibiotic use in agriculture: It is time for action: this use contributes to bacterial resistance in humans. </a:t>
          </a:r>
          <a:r>
            <a:rPr lang="en-US" i="1" dirty="0"/>
            <a:t>Western Journal of Medicine</a:t>
          </a:r>
          <a:r>
            <a:rPr lang="en-US" dirty="0"/>
            <a:t>, </a:t>
          </a:r>
          <a:r>
            <a:rPr lang="en-US" i="1" dirty="0"/>
            <a:t>176</a:t>
          </a:r>
          <a:r>
            <a:rPr lang="en-US" dirty="0"/>
            <a:t>(1), 9–11.</a:t>
          </a:r>
        </a:p>
      </dgm:t>
    </dgm:pt>
    <dgm:pt modelId="{DE189EC4-3FE6-48D3-A092-7FED4BEBE940}" type="parTrans" cxnId="{B9F57ECF-4E3A-4FA7-A14B-DD78D1412458}">
      <dgm:prSet/>
      <dgm:spPr/>
      <dgm:t>
        <a:bodyPr/>
        <a:lstStyle/>
        <a:p>
          <a:endParaRPr lang="en-US"/>
        </a:p>
      </dgm:t>
    </dgm:pt>
    <dgm:pt modelId="{B1EB06AE-991E-41D2-BA57-1C4E48E003B5}" type="sibTrans" cxnId="{B9F57ECF-4E3A-4FA7-A14B-DD78D1412458}">
      <dgm:prSet/>
      <dgm:spPr/>
      <dgm:t>
        <a:bodyPr/>
        <a:lstStyle/>
        <a:p>
          <a:endParaRPr lang="en-US"/>
        </a:p>
      </dgm:t>
    </dgm:pt>
    <dgm:pt modelId="{794658A2-DBC9-4095-B89C-849D939870D6}">
      <dgm:prSet/>
      <dgm:spPr/>
      <dgm:t>
        <a:bodyPr/>
        <a:lstStyle/>
        <a:p>
          <a:r>
            <a:rPr lang="is-IS" i="1" dirty="0" smtClean="0"/>
            <a:t>[5] Nature</a:t>
          </a:r>
          <a:r>
            <a:rPr lang="is-IS" dirty="0"/>
            <a:t> </a:t>
          </a:r>
          <a:r>
            <a:rPr lang="is-IS" b="1" dirty="0"/>
            <a:t>513</a:t>
          </a:r>
          <a:r>
            <a:rPr lang="is-IS" dirty="0"/>
            <a:t>, 418–421 (18 September 2014) doi:10.1038/nature13469</a:t>
          </a:r>
          <a:endParaRPr lang="en-US" dirty="0"/>
        </a:p>
      </dgm:t>
    </dgm:pt>
    <dgm:pt modelId="{1D607639-2FDA-4569-95B8-049937F360F7}" type="parTrans" cxnId="{D6ABADAC-0CF4-4887-B90D-510B407A6B40}">
      <dgm:prSet/>
      <dgm:spPr/>
      <dgm:t>
        <a:bodyPr/>
        <a:lstStyle/>
        <a:p>
          <a:endParaRPr lang="en-US"/>
        </a:p>
      </dgm:t>
    </dgm:pt>
    <dgm:pt modelId="{1611FC31-B3B6-4A2B-9ED0-0FBDBA4FC99B}" type="sibTrans" cxnId="{D6ABADAC-0CF4-4887-B90D-510B407A6B40}">
      <dgm:prSet/>
      <dgm:spPr/>
      <dgm:t>
        <a:bodyPr/>
        <a:lstStyle/>
        <a:p>
          <a:endParaRPr lang="en-US"/>
        </a:p>
      </dgm:t>
    </dgm:pt>
    <dgm:pt modelId="{BCA99559-0887-4B8D-98F6-1458F10DC77E}">
      <dgm:prSet/>
      <dgm:spPr/>
      <dgm:t>
        <a:bodyPr/>
        <a:lstStyle/>
        <a:p>
          <a:r>
            <a:rPr lang="en-US" i="1" dirty="0" smtClean="0"/>
            <a:t>[6] Nature </a:t>
          </a:r>
          <a:r>
            <a:rPr lang="en-US" i="1" dirty="0"/>
            <a:t>Reviews Microbiology</a:t>
          </a:r>
          <a:r>
            <a:rPr lang="en-US" dirty="0"/>
            <a:t> </a:t>
          </a:r>
          <a:r>
            <a:rPr lang="en-US" b="1" dirty="0"/>
            <a:t>15</a:t>
          </a:r>
          <a:r>
            <a:rPr lang="en-US" dirty="0"/>
            <a:t>, 689–696(2017) doi:10.1038/nrmicro.2017.75</a:t>
          </a:r>
        </a:p>
      </dgm:t>
    </dgm:pt>
    <dgm:pt modelId="{36FC22B1-CECE-43EC-A673-7BEB803DC546}" type="parTrans" cxnId="{1A496323-EA5E-44D8-B46E-0AE9B75B8269}">
      <dgm:prSet/>
      <dgm:spPr/>
      <dgm:t>
        <a:bodyPr/>
        <a:lstStyle/>
        <a:p>
          <a:endParaRPr lang="en-US"/>
        </a:p>
      </dgm:t>
    </dgm:pt>
    <dgm:pt modelId="{41A3336B-00F7-4B71-A936-3D4E601E57CF}" type="sibTrans" cxnId="{1A496323-EA5E-44D8-B46E-0AE9B75B8269}">
      <dgm:prSet/>
      <dgm:spPr/>
      <dgm:t>
        <a:bodyPr/>
        <a:lstStyle/>
        <a:p>
          <a:endParaRPr lang="en-US"/>
        </a:p>
      </dgm:t>
    </dgm:pt>
    <dgm:pt modelId="{0BA58DF9-2713-4C6A-8706-89436A56E88F}">
      <dgm:prSet/>
      <dgm:spPr/>
      <dgm:t>
        <a:bodyPr/>
        <a:lstStyle/>
        <a:p>
          <a:r>
            <a:rPr lang="en-US" dirty="0" smtClean="0"/>
            <a:t>[7] Martinez</a:t>
          </a:r>
          <a:r>
            <a:rPr lang="en-US" dirty="0"/>
            <a:t>, J. L., &amp; </a:t>
          </a:r>
          <a:r>
            <a:rPr lang="en-US" dirty="0" err="1"/>
            <a:t>Baquero</a:t>
          </a:r>
          <a:r>
            <a:rPr lang="en-US" dirty="0"/>
            <a:t>, F. (2000). Mutation Frequencies and Antibiotic Resistance. </a:t>
          </a:r>
          <a:r>
            <a:rPr lang="en-US" i="1" dirty="0"/>
            <a:t>Antimicrobial Agents and Chemotherapy</a:t>
          </a:r>
          <a:r>
            <a:rPr lang="en-US" dirty="0"/>
            <a:t>, </a:t>
          </a:r>
          <a:r>
            <a:rPr lang="en-US" i="1" dirty="0"/>
            <a:t>44</a:t>
          </a:r>
          <a:r>
            <a:rPr lang="en-US" dirty="0"/>
            <a:t>(7), 1771–1777.</a:t>
          </a:r>
        </a:p>
      </dgm:t>
    </dgm:pt>
    <dgm:pt modelId="{3BB25487-B17D-4928-A03C-1E9E72D8F9FD}" type="parTrans" cxnId="{C26F8A91-459C-465D-B517-0DFC2FC94BF7}">
      <dgm:prSet/>
      <dgm:spPr/>
      <dgm:t>
        <a:bodyPr/>
        <a:lstStyle/>
        <a:p>
          <a:endParaRPr lang="en-US"/>
        </a:p>
      </dgm:t>
    </dgm:pt>
    <dgm:pt modelId="{E5CD581A-DE11-44DB-A9D8-E4A8730FD482}" type="sibTrans" cxnId="{C26F8A91-459C-465D-B517-0DFC2FC94BF7}">
      <dgm:prSet/>
      <dgm:spPr/>
      <dgm:t>
        <a:bodyPr/>
        <a:lstStyle/>
        <a:p>
          <a:endParaRPr lang="en-US"/>
        </a:p>
      </dgm:t>
    </dgm:pt>
    <dgm:pt modelId="{FC6F3327-9E56-4C5A-B42C-EC4C6B2622DB}">
      <dgm:prSet/>
      <dgm:spPr/>
      <dgm:t>
        <a:bodyPr/>
        <a:lstStyle/>
        <a:p>
          <a:r>
            <a:rPr lang="en-US" dirty="0" smtClean="0"/>
            <a:t>[8] </a:t>
          </a:r>
          <a:r>
            <a:rPr lang="en-US" dirty="0" err="1" smtClean="0"/>
            <a:t>Munita</a:t>
          </a:r>
          <a:r>
            <a:rPr lang="en-US" dirty="0"/>
            <a:t>, J. M., &amp; Arias, C. A. (2016). Mechanisms of Antibiotic Resistance. </a:t>
          </a:r>
          <a:r>
            <a:rPr lang="en-US" i="1" dirty="0"/>
            <a:t>Microbiology Spectrum</a:t>
          </a:r>
          <a:r>
            <a:rPr lang="en-US" dirty="0"/>
            <a:t>, </a:t>
          </a:r>
          <a:r>
            <a:rPr lang="en-US" i="1" dirty="0"/>
            <a:t>4</a:t>
          </a:r>
          <a:r>
            <a:rPr lang="en-US" dirty="0"/>
            <a:t>(2), 10.1128/</a:t>
          </a:r>
          <a:r>
            <a:rPr lang="en-US" dirty="0" err="1"/>
            <a:t>microbiolspec.VMBF</a:t>
          </a:r>
          <a:r>
            <a:rPr lang="en-US" dirty="0"/>
            <a:t>–0016–2015. http://</a:t>
          </a:r>
          <a:r>
            <a:rPr lang="en-US" dirty="0" err="1"/>
            <a:t>doi.org</a:t>
          </a:r>
          <a:r>
            <a:rPr lang="en-US" dirty="0"/>
            <a:t>/10.1128/microbiolspec.VMBF-0016-2015</a:t>
          </a:r>
        </a:p>
      </dgm:t>
    </dgm:pt>
    <dgm:pt modelId="{2357EFAF-322C-4933-9978-FFAB9AADF8D6}" type="parTrans" cxnId="{D7347916-7AEA-40AD-A78E-40B0B3131A07}">
      <dgm:prSet/>
      <dgm:spPr/>
      <dgm:t>
        <a:bodyPr/>
        <a:lstStyle/>
        <a:p>
          <a:endParaRPr lang="en-US"/>
        </a:p>
      </dgm:t>
    </dgm:pt>
    <dgm:pt modelId="{EAFDDE8F-8B9F-4C3A-870F-D4A417508AB3}" type="sibTrans" cxnId="{D7347916-7AEA-40AD-A78E-40B0B3131A07}">
      <dgm:prSet/>
      <dgm:spPr/>
      <dgm:t>
        <a:bodyPr/>
        <a:lstStyle/>
        <a:p>
          <a:endParaRPr lang="en-US"/>
        </a:p>
      </dgm:t>
    </dgm:pt>
    <dgm:pt modelId="{2E46D81A-401B-1A4C-9D77-23804003E388}" type="pres">
      <dgm:prSet presAssocID="{E480054D-6337-4025-9E5D-43A6C63DBDD1}" presName="vert0" presStyleCnt="0">
        <dgm:presLayoutVars>
          <dgm:dir/>
          <dgm:animOne val="branch"/>
          <dgm:animLvl val="lvl"/>
        </dgm:presLayoutVars>
      </dgm:prSet>
      <dgm:spPr/>
      <dgm:t>
        <a:bodyPr/>
        <a:lstStyle/>
        <a:p>
          <a:endParaRPr lang="en-US"/>
        </a:p>
      </dgm:t>
    </dgm:pt>
    <dgm:pt modelId="{FB999403-4172-3A4C-9824-9FF70A941026}" type="pres">
      <dgm:prSet presAssocID="{224D793A-6CD1-4E7E-8FEB-A6F174910933}" presName="thickLine" presStyleLbl="alignNode1" presStyleIdx="0" presStyleCnt="6"/>
      <dgm:spPr/>
    </dgm:pt>
    <dgm:pt modelId="{DE3C96A8-509A-9041-8E68-C23CF3956078}" type="pres">
      <dgm:prSet presAssocID="{224D793A-6CD1-4E7E-8FEB-A6F174910933}" presName="horz1" presStyleCnt="0"/>
      <dgm:spPr/>
    </dgm:pt>
    <dgm:pt modelId="{803682E0-16E0-0F49-B9A0-855700F96E36}" type="pres">
      <dgm:prSet presAssocID="{224D793A-6CD1-4E7E-8FEB-A6F174910933}" presName="tx1" presStyleLbl="revTx" presStyleIdx="0" presStyleCnt="6"/>
      <dgm:spPr/>
      <dgm:t>
        <a:bodyPr/>
        <a:lstStyle/>
        <a:p>
          <a:endParaRPr lang="en-US"/>
        </a:p>
      </dgm:t>
    </dgm:pt>
    <dgm:pt modelId="{B162728A-C5E1-834F-A999-E552A209DEB1}" type="pres">
      <dgm:prSet presAssocID="{224D793A-6CD1-4E7E-8FEB-A6F174910933}" presName="vert1" presStyleCnt="0"/>
      <dgm:spPr/>
    </dgm:pt>
    <dgm:pt modelId="{1F497FFF-12E1-3A42-B7DD-D5E02BC79FEF}" type="pres">
      <dgm:prSet presAssocID="{D7D76BBF-AA9D-4964-AC96-C154C688BC59}" presName="thickLine" presStyleLbl="alignNode1" presStyleIdx="1" presStyleCnt="6"/>
      <dgm:spPr/>
    </dgm:pt>
    <dgm:pt modelId="{AB7E0F0A-BCB2-3C4B-B7B3-8B14D8B783A6}" type="pres">
      <dgm:prSet presAssocID="{D7D76BBF-AA9D-4964-AC96-C154C688BC59}" presName="horz1" presStyleCnt="0"/>
      <dgm:spPr/>
    </dgm:pt>
    <dgm:pt modelId="{BB96BE5B-CC67-BD46-B4CC-D2D0B17FD2BF}" type="pres">
      <dgm:prSet presAssocID="{D7D76BBF-AA9D-4964-AC96-C154C688BC59}" presName="tx1" presStyleLbl="revTx" presStyleIdx="1" presStyleCnt="6"/>
      <dgm:spPr/>
      <dgm:t>
        <a:bodyPr/>
        <a:lstStyle/>
        <a:p>
          <a:endParaRPr lang="en-US"/>
        </a:p>
      </dgm:t>
    </dgm:pt>
    <dgm:pt modelId="{23F88FDA-5FB1-AE42-9DFF-902818566D90}" type="pres">
      <dgm:prSet presAssocID="{D7D76BBF-AA9D-4964-AC96-C154C688BC59}" presName="vert1" presStyleCnt="0"/>
      <dgm:spPr/>
    </dgm:pt>
    <dgm:pt modelId="{04736830-818B-1B42-A6E0-7A3A57448508}" type="pres">
      <dgm:prSet presAssocID="{794658A2-DBC9-4095-B89C-849D939870D6}" presName="thickLine" presStyleLbl="alignNode1" presStyleIdx="2" presStyleCnt="6"/>
      <dgm:spPr/>
    </dgm:pt>
    <dgm:pt modelId="{53EB5751-4003-2143-ADA1-AA23FDE2FB6E}" type="pres">
      <dgm:prSet presAssocID="{794658A2-DBC9-4095-B89C-849D939870D6}" presName="horz1" presStyleCnt="0"/>
      <dgm:spPr/>
    </dgm:pt>
    <dgm:pt modelId="{E7C59EA7-79A7-1049-AACD-6D0A175A9266}" type="pres">
      <dgm:prSet presAssocID="{794658A2-DBC9-4095-B89C-849D939870D6}" presName="tx1" presStyleLbl="revTx" presStyleIdx="2" presStyleCnt="6"/>
      <dgm:spPr/>
      <dgm:t>
        <a:bodyPr/>
        <a:lstStyle/>
        <a:p>
          <a:endParaRPr lang="en-US"/>
        </a:p>
      </dgm:t>
    </dgm:pt>
    <dgm:pt modelId="{2040019A-C7A8-1E49-8FCB-AC7CD95B42AA}" type="pres">
      <dgm:prSet presAssocID="{794658A2-DBC9-4095-B89C-849D939870D6}" presName="vert1" presStyleCnt="0"/>
      <dgm:spPr/>
    </dgm:pt>
    <dgm:pt modelId="{F9CC4CD3-9498-D242-9191-4B8655034F0A}" type="pres">
      <dgm:prSet presAssocID="{BCA99559-0887-4B8D-98F6-1458F10DC77E}" presName="thickLine" presStyleLbl="alignNode1" presStyleIdx="3" presStyleCnt="6"/>
      <dgm:spPr/>
    </dgm:pt>
    <dgm:pt modelId="{F56794AA-DCE9-A246-B946-0C4ABEB844BE}" type="pres">
      <dgm:prSet presAssocID="{BCA99559-0887-4B8D-98F6-1458F10DC77E}" presName="horz1" presStyleCnt="0"/>
      <dgm:spPr/>
    </dgm:pt>
    <dgm:pt modelId="{48738B38-D465-A64E-A815-3498EF242334}" type="pres">
      <dgm:prSet presAssocID="{BCA99559-0887-4B8D-98F6-1458F10DC77E}" presName="tx1" presStyleLbl="revTx" presStyleIdx="3" presStyleCnt="6"/>
      <dgm:spPr/>
      <dgm:t>
        <a:bodyPr/>
        <a:lstStyle/>
        <a:p>
          <a:endParaRPr lang="en-US"/>
        </a:p>
      </dgm:t>
    </dgm:pt>
    <dgm:pt modelId="{1548D201-88F6-D94B-84F7-C772CA9B1DD5}" type="pres">
      <dgm:prSet presAssocID="{BCA99559-0887-4B8D-98F6-1458F10DC77E}" presName="vert1" presStyleCnt="0"/>
      <dgm:spPr/>
    </dgm:pt>
    <dgm:pt modelId="{8AF98250-D6F3-C341-BFA5-2983749974F6}" type="pres">
      <dgm:prSet presAssocID="{0BA58DF9-2713-4C6A-8706-89436A56E88F}" presName="thickLine" presStyleLbl="alignNode1" presStyleIdx="4" presStyleCnt="6"/>
      <dgm:spPr/>
    </dgm:pt>
    <dgm:pt modelId="{91D29E81-3D14-F64F-B527-C6B54E0B92D3}" type="pres">
      <dgm:prSet presAssocID="{0BA58DF9-2713-4C6A-8706-89436A56E88F}" presName="horz1" presStyleCnt="0"/>
      <dgm:spPr/>
    </dgm:pt>
    <dgm:pt modelId="{409611BF-089A-4148-A478-1FFA1D5B609F}" type="pres">
      <dgm:prSet presAssocID="{0BA58DF9-2713-4C6A-8706-89436A56E88F}" presName="tx1" presStyleLbl="revTx" presStyleIdx="4" presStyleCnt="6"/>
      <dgm:spPr/>
      <dgm:t>
        <a:bodyPr/>
        <a:lstStyle/>
        <a:p>
          <a:endParaRPr lang="en-US"/>
        </a:p>
      </dgm:t>
    </dgm:pt>
    <dgm:pt modelId="{4BF80225-DE96-3A46-9330-149955A23806}" type="pres">
      <dgm:prSet presAssocID="{0BA58DF9-2713-4C6A-8706-89436A56E88F}" presName="vert1" presStyleCnt="0"/>
      <dgm:spPr/>
    </dgm:pt>
    <dgm:pt modelId="{F2CDD390-0BFE-FF44-979A-EEFD5FBAD45B}" type="pres">
      <dgm:prSet presAssocID="{FC6F3327-9E56-4C5A-B42C-EC4C6B2622DB}" presName="thickLine" presStyleLbl="alignNode1" presStyleIdx="5" presStyleCnt="6"/>
      <dgm:spPr/>
    </dgm:pt>
    <dgm:pt modelId="{5EC14AFF-889D-8049-BB4A-2C4339359ACD}" type="pres">
      <dgm:prSet presAssocID="{FC6F3327-9E56-4C5A-B42C-EC4C6B2622DB}" presName="horz1" presStyleCnt="0"/>
      <dgm:spPr/>
    </dgm:pt>
    <dgm:pt modelId="{B20C8408-1ECA-E94A-8984-728AC111563D}" type="pres">
      <dgm:prSet presAssocID="{FC6F3327-9E56-4C5A-B42C-EC4C6B2622DB}" presName="tx1" presStyleLbl="revTx" presStyleIdx="5" presStyleCnt="6"/>
      <dgm:spPr/>
      <dgm:t>
        <a:bodyPr/>
        <a:lstStyle/>
        <a:p>
          <a:endParaRPr lang="en-US"/>
        </a:p>
      </dgm:t>
    </dgm:pt>
    <dgm:pt modelId="{DF9CEAC5-E754-184B-A2AF-7D911A36C436}" type="pres">
      <dgm:prSet presAssocID="{FC6F3327-9E56-4C5A-B42C-EC4C6B2622DB}" presName="vert1" presStyleCnt="0"/>
      <dgm:spPr/>
    </dgm:pt>
  </dgm:ptLst>
  <dgm:cxnLst>
    <dgm:cxn modelId="{D6ABADAC-0CF4-4887-B90D-510B407A6B40}" srcId="{E480054D-6337-4025-9E5D-43A6C63DBDD1}" destId="{794658A2-DBC9-4095-B89C-849D939870D6}" srcOrd="2" destOrd="0" parTransId="{1D607639-2FDA-4569-95B8-049937F360F7}" sibTransId="{1611FC31-B3B6-4A2B-9ED0-0FBDBA4FC99B}"/>
    <dgm:cxn modelId="{1A496323-EA5E-44D8-B46E-0AE9B75B8269}" srcId="{E480054D-6337-4025-9E5D-43A6C63DBDD1}" destId="{BCA99559-0887-4B8D-98F6-1458F10DC77E}" srcOrd="3" destOrd="0" parTransId="{36FC22B1-CECE-43EC-A673-7BEB803DC546}" sibTransId="{41A3336B-00F7-4B71-A936-3D4E601E57CF}"/>
    <dgm:cxn modelId="{C26F8A91-459C-465D-B517-0DFC2FC94BF7}" srcId="{E480054D-6337-4025-9E5D-43A6C63DBDD1}" destId="{0BA58DF9-2713-4C6A-8706-89436A56E88F}" srcOrd="4" destOrd="0" parTransId="{3BB25487-B17D-4928-A03C-1E9E72D8F9FD}" sibTransId="{E5CD581A-DE11-44DB-A9D8-E4A8730FD482}"/>
    <dgm:cxn modelId="{93B2C257-8F9C-D842-B0DE-046B88D1B1EF}" type="presOf" srcId="{FC6F3327-9E56-4C5A-B42C-EC4C6B2622DB}" destId="{B20C8408-1ECA-E94A-8984-728AC111563D}" srcOrd="0" destOrd="0" presId="urn:microsoft.com/office/officeart/2008/layout/LinedList"/>
    <dgm:cxn modelId="{B9F57ECF-4E3A-4FA7-A14B-DD78D1412458}" srcId="{E480054D-6337-4025-9E5D-43A6C63DBDD1}" destId="{D7D76BBF-AA9D-4964-AC96-C154C688BC59}" srcOrd="1" destOrd="0" parTransId="{DE189EC4-3FE6-48D3-A092-7FED4BEBE940}" sibTransId="{B1EB06AE-991E-41D2-BA57-1C4E48E003B5}"/>
    <dgm:cxn modelId="{C5FD72A1-7968-1348-BE11-A2BA6E8087C4}" type="presOf" srcId="{D7D76BBF-AA9D-4964-AC96-C154C688BC59}" destId="{BB96BE5B-CC67-BD46-B4CC-D2D0B17FD2BF}" srcOrd="0" destOrd="0" presId="urn:microsoft.com/office/officeart/2008/layout/LinedList"/>
    <dgm:cxn modelId="{9F636390-FB45-FF48-8EE0-4A48CFAA0B51}" type="presOf" srcId="{224D793A-6CD1-4E7E-8FEB-A6F174910933}" destId="{803682E0-16E0-0F49-B9A0-855700F96E36}" srcOrd="0" destOrd="0" presId="urn:microsoft.com/office/officeart/2008/layout/LinedList"/>
    <dgm:cxn modelId="{EAD98AE7-4575-8841-BD4B-929852B5912B}" type="presOf" srcId="{0BA58DF9-2713-4C6A-8706-89436A56E88F}" destId="{409611BF-089A-4148-A478-1FFA1D5B609F}" srcOrd="0" destOrd="0" presId="urn:microsoft.com/office/officeart/2008/layout/LinedList"/>
    <dgm:cxn modelId="{DC854490-2D15-0047-B575-742EB144D140}" type="presOf" srcId="{794658A2-DBC9-4095-B89C-849D939870D6}" destId="{E7C59EA7-79A7-1049-AACD-6D0A175A9266}" srcOrd="0" destOrd="0" presId="urn:microsoft.com/office/officeart/2008/layout/LinedList"/>
    <dgm:cxn modelId="{D7347916-7AEA-40AD-A78E-40B0B3131A07}" srcId="{E480054D-6337-4025-9E5D-43A6C63DBDD1}" destId="{FC6F3327-9E56-4C5A-B42C-EC4C6B2622DB}" srcOrd="5" destOrd="0" parTransId="{2357EFAF-322C-4933-9978-FFAB9AADF8D6}" sibTransId="{EAFDDE8F-8B9F-4C3A-870F-D4A417508AB3}"/>
    <dgm:cxn modelId="{03C8E86E-84ED-432F-B945-217674F6E54A}" srcId="{E480054D-6337-4025-9E5D-43A6C63DBDD1}" destId="{224D793A-6CD1-4E7E-8FEB-A6F174910933}" srcOrd="0" destOrd="0" parTransId="{A79797E6-0468-4C41-A464-43492853FD0A}" sibTransId="{DBB65A94-DC47-453B-9073-303333E206A5}"/>
    <dgm:cxn modelId="{3CEA9D43-C155-874E-A48B-A4E5139C4701}" type="presOf" srcId="{BCA99559-0887-4B8D-98F6-1458F10DC77E}" destId="{48738B38-D465-A64E-A815-3498EF242334}" srcOrd="0" destOrd="0" presId="urn:microsoft.com/office/officeart/2008/layout/LinedList"/>
    <dgm:cxn modelId="{546FBD80-B84F-3C48-B24C-58758774A415}" type="presOf" srcId="{E480054D-6337-4025-9E5D-43A6C63DBDD1}" destId="{2E46D81A-401B-1A4C-9D77-23804003E388}" srcOrd="0" destOrd="0" presId="urn:microsoft.com/office/officeart/2008/layout/LinedList"/>
    <dgm:cxn modelId="{1EC373DC-842C-854C-BA40-AC391B52CA2A}" type="presParOf" srcId="{2E46D81A-401B-1A4C-9D77-23804003E388}" destId="{FB999403-4172-3A4C-9824-9FF70A941026}" srcOrd="0" destOrd="0" presId="urn:microsoft.com/office/officeart/2008/layout/LinedList"/>
    <dgm:cxn modelId="{CBE30A2F-2FBF-E249-AAC0-A4406B2E926F}" type="presParOf" srcId="{2E46D81A-401B-1A4C-9D77-23804003E388}" destId="{DE3C96A8-509A-9041-8E68-C23CF3956078}" srcOrd="1" destOrd="0" presId="urn:microsoft.com/office/officeart/2008/layout/LinedList"/>
    <dgm:cxn modelId="{DD3C962B-E3D4-8D49-8DFA-784BE59586C4}" type="presParOf" srcId="{DE3C96A8-509A-9041-8E68-C23CF3956078}" destId="{803682E0-16E0-0F49-B9A0-855700F96E36}" srcOrd="0" destOrd="0" presId="urn:microsoft.com/office/officeart/2008/layout/LinedList"/>
    <dgm:cxn modelId="{65495D5F-B401-2340-989F-AD633ACA8D66}" type="presParOf" srcId="{DE3C96A8-509A-9041-8E68-C23CF3956078}" destId="{B162728A-C5E1-834F-A999-E552A209DEB1}" srcOrd="1" destOrd="0" presId="urn:microsoft.com/office/officeart/2008/layout/LinedList"/>
    <dgm:cxn modelId="{ADC20909-6706-8140-A55F-DACAA3D76A87}" type="presParOf" srcId="{2E46D81A-401B-1A4C-9D77-23804003E388}" destId="{1F497FFF-12E1-3A42-B7DD-D5E02BC79FEF}" srcOrd="2" destOrd="0" presId="urn:microsoft.com/office/officeart/2008/layout/LinedList"/>
    <dgm:cxn modelId="{896C3AE4-1BE3-B849-9C92-1FBD292A2D59}" type="presParOf" srcId="{2E46D81A-401B-1A4C-9D77-23804003E388}" destId="{AB7E0F0A-BCB2-3C4B-B7B3-8B14D8B783A6}" srcOrd="3" destOrd="0" presId="urn:microsoft.com/office/officeart/2008/layout/LinedList"/>
    <dgm:cxn modelId="{558233EB-1E90-B240-B6FE-57AB1C312758}" type="presParOf" srcId="{AB7E0F0A-BCB2-3C4B-B7B3-8B14D8B783A6}" destId="{BB96BE5B-CC67-BD46-B4CC-D2D0B17FD2BF}" srcOrd="0" destOrd="0" presId="urn:microsoft.com/office/officeart/2008/layout/LinedList"/>
    <dgm:cxn modelId="{344BA058-9D7C-0447-817F-7A2482215BE5}" type="presParOf" srcId="{AB7E0F0A-BCB2-3C4B-B7B3-8B14D8B783A6}" destId="{23F88FDA-5FB1-AE42-9DFF-902818566D90}" srcOrd="1" destOrd="0" presId="urn:microsoft.com/office/officeart/2008/layout/LinedList"/>
    <dgm:cxn modelId="{7A692F0F-C7D7-CE46-B03B-B930459D4ABF}" type="presParOf" srcId="{2E46D81A-401B-1A4C-9D77-23804003E388}" destId="{04736830-818B-1B42-A6E0-7A3A57448508}" srcOrd="4" destOrd="0" presId="urn:microsoft.com/office/officeart/2008/layout/LinedList"/>
    <dgm:cxn modelId="{565760ED-F686-AC4F-B1BD-C73C64CF7C2C}" type="presParOf" srcId="{2E46D81A-401B-1A4C-9D77-23804003E388}" destId="{53EB5751-4003-2143-ADA1-AA23FDE2FB6E}" srcOrd="5" destOrd="0" presId="urn:microsoft.com/office/officeart/2008/layout/LinedList"/>
    <dgm:cxn modelId="{69C069E0-B66E-6849-BB00-CE7C10B48CF3}" type="presParOf" srcId="{53EB5751-4003-2143-ADA1-AA23FDE2FB6E}" destId="{E7C59EA7-79A7-1049-AACD-6D0A175A9266}" srcOrd="0" destOrd="0" presId="urn:microsoft.com/office/officeart/2008/layout/LinedList"/>
    <dgm:cxn modelId="{6BB69D98-FA35-9443-8156-EE6239C78E49}" type="presParOf" srcId="{53EB5751-4003-2143-ADA1-AA23FDE2FB6E}" destId="{2040019A-C7A8-1E49-8FCB-AC7CD95B42AA}" srcOrd="1" destOrd="0" presId="urn:microsoft.com/office/officeart/2008/layout/LinedList"/>
    <dgm:cxn modelId="{2509E821-EC62-764F-8BA3-6DBCDDC99028}" type="presParOf" srcId="{2E46D81A-401B-1A4C-9D77-23804003E388}" destId="{F9CC4CD3-9498-D242-9191-4B8655034F0A}" srcOrd="6" destOrd="0" presId="urn:microsoft.com/office/officeart/2008/layout/LinedList"/>
    <dgm:cxn modelId="{C96D879C-583E-2C4F-9BDB-A5D309BC4D3C}" type="presParOf" srcId="{2E46D81A-401B-1A4C-9D77-23804003E388}" destId="{F56794AA-DCE9-A246-B946-0C4ABEB844BE}" srcOrd="7" destOrd="0" presId="urn:microsoft.com/office/officeart/2008/layout/LinedList"/>
    <dgm:cxn modelId="{E52A90DD-B142-B745-B784-2016D3C3E912}" type="presParOf" srcId="{F56794AA-DCE9-A246-B946-0C4ABEB844BE}" destId="{48738B38-D465-A64E-A815-3498EF242334}" srcOrd="0" destOrd="0" presId="urn:microsoft.com/office/officeart/2008/layout/LinedList"/>
    <dgm:cxn modelId="{4A8E1DA3-5FC2-1D4F-89DA-9070B126B587}" type="presParOf" srcId="{F56794AA-DCE9-A246-B946-0C4ABEB844BE}" destId="{1548D201-88F6-D94B-84F7-C772CA9B1DD5}" srcOrd="1" destOrd="0" presId="urn:microsoft.com/office/officeart/2008/layout/LinedList"/>
    <dgm:cxn modelId="{9906C891-2BC2-D84F-B4ED-8388D02A0ADA}" type="presParOf" srcId="{2E46D81A-401B-1A4C-9D77-23804003E388}" destId="{8AF98250-D6F3-C341-BFA5-2983749974F6}" srcOrd="8" destOrd="0" presId="urn:microsoft.com/office/officeart/2008/layout/LinedList"/>
    <dgm:cxn modelId="{72C25E8D-0067-044F-93CD-FF3B08162474}" type="presParOf" srcId="{2E46D81A-401B-1A4C-9D77-23804003E388}" destId="{91D29E81-3D14-F64F-B527-C6B54E0B92D3}" srcOrd="9" destOrd="0" presId="urn:microsoft.com/office/officeart/2008/layout/LinedList"/>
    <dgm:cxn modelId="{06FE1341-92D1-A342-816A-C7A552DF7307}" type="presParOf" srcId="{91D29E81-3D14-F64F-B527-C6B54E0B92D3}" destId="{409611BF-089A-4148-A478-1FFA1D5B609F}" srcOrd="0" destOrd="0" presId="urn:microsoft.com/office/officeart/2008/layout/LinedList"/>
    <dgm:cxn modelId="{6D8649CC-598B-E049-A67B-A375D0CE3323}" type="presParOf" srcId="{91D29E81-3D14-F64F-B527-C6B54E0B92D3}" destId="{4BF80225-DE96-3A46-9330-149955A23806}" srcOrd="1" destOrd="0" presId="urn:microsoft.com/office/officeart/2008/layout/LinedList"/>
    <dgm:cxn modelId="{EEA57373-05E9-4F42-885D-A4CBAAE9A3A6}" type="presParOf" srcId="{2E46D81A-401B-1A4C-9D77-23804003E388}" destId="{F2CDD390-0BFE-FF44-979A-EEFD5FBAD45B}" srcOrd="10" destOrd="0" presId="urn:microsoft.com/office/officeart/2008/layout/LinedList"/>
    <dgm:cxn modelId="{47B45DD6-A136-6247-8AFF-C12DE5D3A080}" type="presParOf" srcId="{2E46D81A-401B-1A4C-9D77-23804003E388}" destId="{5EC14AFF-889D-8049-BB4A-2C4339359ACD}" srcOrd="11" destOrd="0" presId="urn:microsoft.com/office/officeart/2008/layout/LinedList"/>
    <dgm:cxn modelId="{D0414FA0-ACFE-E34E-BD4B-A5D805A4C9A0}" type="presParOf" srcId="{5EC14AFF-889D-8049-BB4A-2C4339359ACD}" destId="{B20C8408-1ECA-E94A-8984-728AC111563D}" srcOrd="0" destOrd="0" presId="urn:microsoft.com/office/officeart/2008/layout/LinedList"/>
    <dgm:cxn modelId="{C3E4591F-98E1-7C4B-89A7-028328E7A533}" type="presParOf" srcId="{5EC14AFF-889D-8049-BB4A-2C4339359ACD}" destId="{DF9CEAC5-E754-184B-A2AF-7D911A36C436}"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EE6286-6941-6140-AA07-68D878601EFC}">
      <dsp:nvSpPr>
        <dsp:cNvPr id="0" name=""/>
        <dsp:cNvSpPr/>
      </dsp:nvSpPr>
      <dsp:spPr>
        <a:xfrm>
          <a:off x="9242" y="1172921"/>
          <a:ext cx="2762398" cy="1735131"/>
        </a:xfrm>
        <a:prstGeom prst="roundRect">
          <a:avLst>
            <a:gd name="adj" fmla="val 1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When the bacteria divides, it must temporarily create “holes”.</a:t>
          </a:r>
        </a:p>
        <a:p>
          <a:pPr lvl="0" algn="ctr" defTabSz="800100">
            <a:lnSpc>
              <a:spcPct val="90000"/>
            </a:lnSpc>
            <a:spcBef>
              <a:spcPct val="0"/>
            </a:spcBef>
            <a:spcAft>
              <a:spcPct val="35000"/>
            </a:spcAft>
          </a:pPr>
          <a:r>
            <a:rPr lang="en-US" sz="1800" kern="1200" dirty="0" smtClean="0"/>
            <a:t>The “holes” are then filled in with proteins. </a:t>
          </a:r>
          <a:endParaRPr lang="en-US" sz="1800" kern="1200" dirty="0"/>
        </a:p>
      </dsp:txBody>
      <dsp:txXfrm>
        <a:off x="60062" y="1223741"/>
        <a:ext cx="2660758" cy="1633491"/>
      </dsp:txXfrm>
    </dsp:sp>
    <dsp:sp modelId="{86A00FC8-A87A-4448-A1DC-88075388D06E}">
      <dsp:nvSpPr>
        <dsp:cNvPr id="0" name=""/>
        <dsp:cNvSpPr/>
      </dsp:nvSpPr>
      <dsp:spPr>
        <a:xfrm>
          <a:off x="3047880" y="1697949"/>
          <a:ext cx="585628" cy="685074"/>
        </a:xfrm>
        <a:prstGeom prst="rightArrow">
          <a:avLst>
            <a:gd name="adj1" fmla="val 60000"/>
            <a:gd name="adj2" fmla="val 5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1289050">
            <a:lnSpc>
              <a:spcPct val="90000"/>
            </a:lnSpc>
            <a:spcBef>
              <a:spcPct val="0"/>
            </a:spcBef>
            <a:spcAft>
              <a:spcPct val="35000"/>
            </a:spcAft>
          </a:pPr>
          <a:endParaRPr lang="en-US" sz="2900" kern="1200"/>
        </a:p>
      </dsp:txBody>
      <dsp:txXfrm>
        <a:off x="3047880" y="1834964"/>
        <a:ext cx="409940" cy="411044"/>
      </dsp:txXfrm>
    </dsp:sp>
    <dsp:sp modelId="{C844C656-0500-2B41-B67B-E2007442662F}">
      <dsp:nvSpPr>
        <dsp:cNvPr id="0" name=""/>
        <dsp:cNvSpPr/>
      </dsp:nvSpPr>
      <dsp:spPr>
        <a:xfrm>
          <a:off x="3876600" y="1172921"/>
          <a:ext cx="2762398" cy="1735131"/>
        </a:xfrm>
        <a:prstGeom prst="roundRect">
          <a:avLst>
            <a:gd name="adj" fmla="val 10000"/>
          </a:avLst>
        </a:prstGeom>
        <a:gradFill rotWithShape="0">
          <a:gsLst>
            <a:gs pos="0">
              <a:schemeClr val="accent2">
                <a:hueOff val="-727682"/>
                <a:satOff val="-41964"/>
                <a:lumOff val="4314"/>
                <a:alphaOff val="0"/>
                <a:lumMod val="110000"/>
                <a:satMod val="105000"/>
                <a:tint val="67000"/>
              </a:schemeClr>
            </a:gs>
            <a:gs pos="50000">
              <a:schemeClr val="accent2">
                <a:hueOff val="-727682"/>
                <a:satOff val="-41964"/>
                <a:lumOff val="4314"/>
                <a:alphaOff val="0"/>
                <a:lumMod val="105000"/>
                <a:satMod val="103000"/>
                <a:tint val="73000"/>
              </a:schemeClr>
            </a:gs>
            <a:gs pos="100000">
              <a:schemeClr val="accent2">
                <a:hueOff val="-727682"/>
                <a:satOff val="-41964"/>
                <a:lumOff val="431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Antibiotics kills bacteria by inhibiting these proteins.</a:t>
          </a:r>
          <a:endParaRPr lang="en-US" sz="1800" kern="1200" dirty="0"/>
        </a:p>
      </dsp:txBody>
      <dsp:txXfrm>
        <a:off x="3927420" y="1223741"/>
        <a:ext cx="2660758" cy="1633491"/>
      </dsp:txXfrm>
    </dsp:sp>
    <dsp:sp modelId="{5AABEF8C-11B9-7E45-BB3A-68F12506C039}">
      <dsp:nvSpPr>
        <dsp:cNvPr id="0" name=""/>
        <dsp:cNvSpPr/>
      </dsp:nvSpPr>
      <dsp:spPr>
        <a:xfrm>
          <a:off x="6915239" y="1697949"/>
          <a:ext cx="585628" cy="685074"/>
        </a:xfrm>
        <a:prstGeom prst="rightArrow">
          <a:avLst>
            <a:gd name="adj1" fmla="val 60000"/>
            <a:gd name="adj2" fmla="val 50000"/>
          </a:avLst>
        </a:prstGeom>
        <a:gradFill rotWithShape="0">
          <a:gsLst>
            <a:gs pos="0">
              <a:schemeClr val="accent2">
                <a:hueOff val="-1455363"/>
                <a:satOff val="-83928"/>
                <a:lumOff val="8628"/>
                <a:alphaOff val="0"/>
                <a:lumMod val="110000"/>
                <a:satMod val="105000"/>
                <a:tint val="67000"/>
              </a:schemeClr>
            </a:gs>
            <a:gs pos="50000">
              <a:schemeClr val="accent2">
                <a:hueOff val="-1455363"/>
                <a:satOff val="-83928"/>
                <a:lumOff val="8628"/>
                <a:alphaOff val="0"/>
                <a:lumMod val="105000"/>
                <a:satMod val="103000"/>
                <a:tint val="73000"/>
              </a:schemeClr>
            </a:gs>
            <a:gs pos="100000">
              <a:schemeClr val="accent2">
                <a:hueOff val="-1455363"/>
                <a:satOff val="-83928"/>
                <a:lumOff val="8628"/>
                <a:alphaOff val="0"/>
                <a:lumMod val="105000"/>
                <a:satMod val="109000"/>
                <a:tint val="81000"/>
              </a:schemeClr>
            </a:gs>
          </a:gsLst>
          <a:lin ang="5400000" scaled="0"/>
        </a:gradFill>
        <a:ln>
          <a:noFill/>
        </a:ln>
        <a:effectLst/>
      </dsp:spPr>
      <dsp:style>
        <a:lnRef idx="0">
          <a:scrgbClr r="0" g="0" b="0"/>
        </a:lnRef>
        <a:fillRef idx="2">
          <a:scrgbClr r="0" g="0" b="0"/>
        </a:fillRef>
        <a:effectRef idx="1">
          <a:scrgbClr r="0" g="0" b="0"/>
        </a:effectRef>
        <a:fontRef idx="minor">
          <a:schemeClr val="dk1"/>
        </a:fontRef>
      </dsp:style>
      <dsp:txBody>
        <a:bodyPr spcFirstLastPara="0" vert="horz" wrap="square" lIns="0" tIns="0" rIns="0" bIns="0" numCol="1" spcCol="1270" anchor="ctr" anchorCtr="0">
          <a:noAutofit/>
        </a:bodyPr>
        <a:lstStyle/>
        <a:p>
          <a:pPr lvl="0" algn="ctr" defTabSz="1289050">
            <a:lnSpc>
              <a:spcPct val="90000"/>
            </a:lnSpc>
            <a:spcBef>
              <a:spcPct val="0"/>
            </a:spcBef>
            <a:spcAft>
              <a:spcPct val="35000"/>
            </a:spcAft>
          </a:pPr>
          <a:endParaRPr lang="en-US" sz="2900" kern="1200"/>
        </a:p>
      </dsp:txBody>
      <dsp:txXfrm>
        <a:off x="6915239" y="1834964"/>
        <a:ext cx="409940" cy="411044"/>
      </dsp:txXfrm>
    </dsp:sp>
    <dsp:sp modelId="{F8091118-7F77-0542-94B1-1207B6C56C94}">
      <dsp:nvSpPr>
        <dsp:cNvPr id="0" name=""/>
        <dsp:cNvSpPr/>
      </dsp:nvSpPr>
      <dsp:spPr>
        <a:xfrm>
          <a:off x="7743958" y="1172921"/>
          <a:ext cx="2762398" cy="1735131"/>
        </a:xfrm>
        <a:prstGeom prst="roundRect">
          <a:avLst>
            <a:gd name="adj" fmla="val 10000"/>
          </a:avLst>
        </a:prstGeom>
        <a:gradFill rotWithShape="0">
          <a:gsLst>
            <a:gs pos="0">
              <a:schemeClr val="accent2">
                <a:hueOff val="-1455363"/>
                <a:satOff val="-83928"/>
                <a:lumOff val="8628"/>
                <a:alphaOff val="0"/>
                <a:lumMod val="110000"/>
                <a:satMod val="105000"/>
                <a:tint val="67000"/>
              </a:schemeClr>
            </a:gs>
            <a:gs pos="50000">
              <a:schemeClr val="accent2">
                <a:hueOff val="-1455363"/>
                <a:satOff val="-83928"/>
                <a:lumOff val="8628"/>
                <a:alphaOff val="0"/>
                <a:lumMod val="105000"/>
                <a:satMod val="103000"/>
                <a:tint val="73000"/>
              </a:schemeClr>
            </a:gs>
            <a:gs pos="100000">
              <a:schemeClr val="accent2">
                <a:hueOff val="-1455363"/>
                <a:satOff val="-83928"/>
                <a:lumOff val="8628"/>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Bacteria cannot fill in the “holes” left in its cell wall.  </a:t>
          </a:r>
        </a:p>
        <a:p>
          <a:pPr lvl="0" algn="ctr" defTabSz="800100">
            <a:lnSpc>
              <a:spcPct val="90000"/>
            </a:lnSpc>
            <a:spcBef>
              <a:spcPct val="0"/>
            </a:spcBef>
            <a:spcAft>
              <a:spcPct val="35000"/>
            </a:spcAft>
          </a:pPr>
          <a:r>
            <a:rPr lang="en-US" sz="1800" kern="1200" dirty="0" smtClean="0"/>
            <a:t>Water rushes in.</a:t>
          </a:r>
        </a:p>
        <a:p>
          <a:pPr lvl="0" algn="ctr" defTabSz="800100">
            <a:lnSpc>
              <a:spcPct val="90000"/>
            </a:lnSpc>
            <a:spcBef>
              <a:spcPct val="0"/>
            </a:spcBef>
            <a:spcAft>
              <a:spcPct val="35000"/>
            </a:spcAft>
          </a:pPr>
          <a:r>
            <a:rPr lang="en-US" sz="1800" kern="1200" dirty="0" smtClean="0"/>
            <a:t>Pops from the turgor pressure. [2]</a:t>
          </a:r>
          <a:endParaRPr lang="en-US" sz="1800" kern="1200" dirty="0"/>
        </a:p>
      </dsp:txBody>
      <dsp:txXfrm>
        <a:off x="7794778" y="1223741"/>
        <a:ext cx="2660758" cy="16334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45C56F-FC8A-5C45-9293-DABACF654E28}">
      <dsp:nvSpPr>
        <dsp:cNvPr id="0" name=""/>
        <dsp:cNvSpPr/>
      </dsp:nvSpPr>
      <dsp:spPr>
        <a:xfrm>
          <a:off x="2305631" y="1324020"/>
          <a:ext cx="91440" cy="491909"/>
        </a:xfrm>
        <a:custGeom>
          <a:avLst/>
          <a:gdLst/>
          <a:ahLst/>
          <a:cxnLst/>
          <a:rect l="0" t="0" r="0" b="0"/>
          <a:pathLst>
            <a:path>
              <a:moveTo>
                <a:pt x="133632" y="0"/>
              </a:moveTo>
              <a:lnTo>
                <a:pt x="133632" y="491909"/>
              </a:lnTo>
              <a:lnTo>
                <a:pt x="45720" y="491909"/>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568AAB54-BF26-D44B-A198-D064C3681D90}">
      <dsp:nvSpPr>
        <dsp:cNvPr id="0" name=""/>
        <dsp:cNvSpPr/>
      </dsp:nvSpPr>
      <dsp:spPr>
        <a:xfrm>
          <a:off x="2873249" y="381893"/>
          <a:ext cx="3648534" cy="752501"/>
        </a:xfrm>
        <a:custGeom>
          <a:avLst/>
          <a:gdLst/>
          <a:ahLst/>
          <a:cxnLst/>
          <a:rect l="0" t="0" r="0" b="0"/>
          <a:pathLst>
            <a:path>
              <a:moveTo>
                <a:pt x="3648534" y="0"/>
              </a:moveTo>
              <a:lnTo>
                <a:pt x="3648534" y="752501"/>
              </a:lnTo>
              <a:lnTo>
                <a:pt x="0" y="752501"/>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9227CE97-2D31-5C48-85D9-FF6ACA393DDA}">
      <dsp:nvSpPr>
        <dsp:cNvPr id="0" name=""/>
        <dsp:cNvSpPr/>
      </dsp:nvSpPr>
      <dsp:spPr>
        <a:xfrm>
          <a:off x="9596132" y="1047316"/>
          <a:ext cx="727772" cy="725007"/>
        </a:xfrm>
        <a:custGeom>
          <a:avLst/>
          <a:gdLst/>
          <a:ahLst/>
          <a:cxnLst/>
          <a:rect l="0" t="0" r="0" b="0"/>
          <a:pathLst>
            <a:path>
              <a:moveTo>
                <a:pt x="0" y="0"/>
              </a:moveTo>
              <a:lnTo>
                <a:pt x="0" y="725007"/>
              </a:lnTo>
              <a:lnTo>
                <a:pt x="727772" y="725007"/>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65FD100-8E86-FF40-A707-0A0D446F083A}">
      <dsp:nvSpPr>
        <dsp:cNvPr id="0" name=""/>
        <dsp:cNvSpPr/>
      </dsp:nvSpPr>
      <dsp:spPr>
        <a:xfrm>
          <a:off x="9596132" y="1047316"/>
          <a:ext cx="159788" cy="251817"/>
        </a:xfrm>
        <a:custGeom>
          <a:avLst/>
          <a:gdLst/>
          <a:ahLst/>
          <a:cxnLst/>
          <a:rect l="0" t="0" r="0" b="0"/>
          <a:pathLst>
            <a:path>
              <a:moveTo>
                <a:pt x="0" y="0"/>
              </a:moveTo>
              <a:lnTo>
                <a:pt x="0" y="251817"/>
              </a:lnTo>
              <a:lnTo>
                <a:pt x="159788" y="251817"/>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64E2600-E862-914C-BAC3-1BF5DBC53FF2}">
      <dsp:nvSpPr>
        <dsp:cNvPr id="0" name=""/>
        <dsp:cNvSpPr/>
      </dsp:nvSpPr>
      <dsp:spPr>
        <a:xfrm>
          <a:off x="9323505" y="1047316"/>
          <a:ext cx="272627" cy="532426"/>
        </a:xfrm>
        <a:custGeom>
          <a:avLst/>
          <a:gdLst/>
          <a:ahLst/>
          <a:cxnLst/>
          <a:rect l="0" t="0" r="0" b="0"/>
          <a:pathLst>
            <a:path>
              <a:moveTo>
                <a:pt x="272627" y="0"/>
              </a:moveTo>
              <a:lnTo>
                <a:pt x="272627" y="532426"/>
              </a:lnTo>
              <a:lnTo>
                <a:pt x="0" y="532426"/>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44D68FCB-F354-1644-B53A-4E7E1678875D}">
      <dsp:nvSpPr>
        <dsp:cNvPr id="0" name=""/>
        <dsp:cNvSpPr/>
      </dsp:nvSpPr>
      <dsp:spPr>
        <a:xfrm>
          <a:off x="6521784" y="381893"/>
          <a:ext cx="2465792" cy="494719"/>
        </a:xfrm>
        <a:custGeom>
          <a:avLst/>
          <a:gdLst/>
          <a:ahLst/>
          <a:cxnLst/>
          <a:rect l="0" t="0" r="0" b="0"/>
          <a:pathLst>
            <a:path>
              <a:moveTo>
                <a:pt x="0" y="0"/>
              </a:moveTo>
              <a:lnTo>
                <a:pt x="0" y="494719"/>
              </a:lnTo>
              <a:lnTo>
                <a:pt x="2465792" y="494719"/>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F445E3EE-C7FC-2D4B-9D05-339145C6F0C5}">
      <dsp:nvSpPr>
        <dsp:cNvPr id="0" name=""/>
        <dsp:cNvSpPr/>
      </dsp:nvSpPr>
      <dsp:spPr>
        <a:xfrm>
          <a:off x="4957703" y="1599361"/>
          <a:ext cx="278401" cy="2102218"/>
        </a:xfrm>
        <a:custGeom>
          <a:avLst/>
          <a:gdLst/>
          <a:ahLst/>
          <a:cxnLst/>
          <a:rect l="0" t="0" r="0" b="0"/>
          <a:pathLst>
            <a:path>
              <a:moveTo>
                <a:pt x="0" y="0"/>
              </a:moveTo>
              <a:lnTo>
                <a:pt x="0" y="2102218"/>
              </a:lnTo>
              <a:lnTo>
                <a:pt x="278401" y="2102218"/>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8ADCF1A-91AC-D246-AC93-28B5A7AE8A13}">
      <dsp:nvSpPr>
        <dsp:cNvPr id="0" name=""/>
        <dsp:cNvSpPr/>
      </dsp:nvSpPr>
      <dsp:spPr>
        <a:xfrm>
          <a:off x="4957703" y="1599361"/>
          <a:ext cx="278189" cy="1604261"/>
        </a:xfrm>
        <a:custGeom>
          <a:avLst/>
          <a:gdLst/>
          <a:ahLst/>
          <a:cxnLst/>
          <a:rect l="0" t="0" r="0" b="0"/>
          <a:pathLst>
            <a:path>
              <a:moveTo>
                <a:pt x="0" y="0"/>
              </a:moveTo>
              <a:lnTo>
                <a:pt x="0" y="1604261"/>
              </a:lnTo>
              <a:lnTo>
                <a:pt x="278189" y="1604261"/>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6B0BB7B-86BB-F04D-8C74-B24A71EFFACF}">
      <dsp:nvSpPr>
        <dsp:cNvPr id="0" name=""/>
        <dsp:cNvSpPr/>
      </dsp:nvSpPr>
      <dsp:spPr>
        <a:xfrm>
          <a:off x="4625167" y="1599361"/>
          <a:ext cx="332536" cy="1125503"/>
        </a:xfrm>
        <a:custGeom>
          <a:avLst/>
          <a:gdLst/>
          <a:ahLst/>
          <a:cxnLst/>
          <a:rect l="0" t="0" r="0" b="0"/>
          <a:pathLst>
            <a:path>
              <a:moveTo>
                <a:pt x="332536" y="0"/>
              </a:moveTo>
              <a:lnTo>
                <a:pt x="332536" y="1125503"/>
              </a:lnTo>
              <a:lnTo>
                <a:pt x="0" y="1125503"/>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1C91E877-A8B2-094B-AA6C-5F34F8A3E5B8}">
      <dsp:nvSpPr>
        <dsp:cNvPr id="0" name=""/>
        <dsp:cNvSpPr/>
      </dsp:nvSpPr>
      <dsp:spPr>
        <a:xfrm>
          <a:off x="4957703" y="1599361"/>
          <a:ext cx="272196" cy="2695241"/>
        </a:xfrm>
        <a:custGeom>
          <a:avLst/>
          <a:gdLst/>
          <a:ahLst/>
          <a:cxnLst/>
          <a:rect l="0" t="0" r="0" b="0"/>
          <a:pathLst>
            <a:path>
              <a:moveTo>
                <a:pt x="0" y="0"/>
              </a:moveTo>
              <a:lnTo>
                <a:pt x="0" y="2695241"/>
              </a:lnTo>
              <a:lnTo>
                <a:pt x="272196" y="2695241"/>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71293F7-F256-BF4C-ACBF-ED697D3597BC}">
      <dsp:nvSpPr>
        <dsp:cNvPr id="0" name=""/>
        <dsp:cNvSpPr/>
      </dsp:nvSpPr>
      <dsp:spPr>
        <a:xfrm>
          <a:off x="4582304" y="1599361"/>
          <a:ext cx="375399" cy="2659129"/>
        </a:xfrm>
        <a:custGeom>
          <a:avLst/>
          <a:gdLst/>
          <a:ahLst/>
          <a:cxnLst/>
          <a:rect l="0" t="0" r="0" b="0"/>
          <a:pathLst>
            <a:path>
              <a:moveTo>
                <a:pt x="375399" y="0"/>
              </a:moveTo>
              <a:lnTo>
                <a:pt x="375399" y="2659129"/>
              </a:lnTo>
              <a:lnTo>
                <a:pt x="0" y="2659129"/>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095CBC06-C431-9143-9E2E-1570BBC79E1B}">
      <dsp:nvSpPr>
        <dsp:cNvPr id="0" name=""/>
        <dsp:cNvSpPr/>
      </dsp:nvSpPr>
      <dsp:spPr>
        <a:xfrm>
          <a:off x="4582304" y="1599361"/>
          <a:ext cx="375399" cy="2100561"/>
        </a:xfrm>
        <a:custGeom>
          <a:avLst/>
          <a:gdLst/>
          <a:ahLst/>
          <a:cxnLst/>
          <a:rect l="0" t="0" r="0" b="0"/>
          <a:pathLst>
            <a:path>
              <a:moveTo>
                <a:pt x="375399" y="0"/>
              </a:moveTo>
              <a:lnTo>
                <a:pt x="375399" y="2100561"/>
              </a:lnTo>
              <a:lnTo>
                <a:pt x="0" y="2100561"/>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40DE3E1D-41FA-CF44-8553-7CF7E975E8E2}">
      <dsp:nvSpPr>
        <dsp:cNvPr id="0" name=""/>
        <dsp:cNvSpPr/>
      </dsp:nvSpPr>
      <dsp:spPr>
        <a:xfrm>
          <a:off x="4957703" y="1599361"/>
          <a:ext cx="255699" cy="778252"/>
        </a:xfrm>
        <a:custGeom>
          <a:avLst/>
          <a:gdLst/>
          <a:ahLst/>
          <a:cxnLst/>
          <a:rect l="0" t="0" r="0" b="0"/>
          <a:pathLst>
            <a:path>
              <a:moveTo>
                <a:pt x="0" y="0"/>
              </a:moveTo>
              <a:lnTo>
                <a:pt x="0" y="778252"/>
              </a:lnTo>
              <a:lnTo>
                <a:pt x="255699" y="778252"/>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36970334-40CA-CF46-AD79-DE019B86AE40}">
      <dsp:nvSpPr>
        <dsp:cNvPr id="0" name=""/>
        <dsp:cNvSpPr/>
      </dsp:nvSpPr>
      <dsp:spPr>
        <a:xfrm>
          <a:off x="4468786" y="1599361"/>
          <a:ext cx="488916" cy="317176"/>
        </a:xfrm>
        <a:custGeom>
          <a:avLst/>
          <a:gdLst/>
          <a:ahLst/>
          <a:cxnLst/>
          <a:rect l="0" t="0" r="0" b="0"/>
          <a:pathLst>
            <a:path>
              <a:moveTo>
                <a:pt x="488916" y="0"/>
              </a:moveTo>
              <a:lnTo>
                <a:pt x="488916" y="317176"/>
              </a:lnTo>
              <a:lnTo>
                <a:pt x="0" y="317176"/>
              </a:lnTo>
            </a:path>
          </a:pathLst>
        </a:custGeom>
        <a:noFill/>
        <a:ln w="6350" cap="flat" cmpd="sng" algn="ctr">
          <a:solidFill>
            <a:schemeClr val="accent1">
              <a:shade val="8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4BE7892-479F-0E49-91F5-B3FC3F13EF95}">
      <dsp:nvSpPr>
        <dsp:cNvPr id="0" name=""/>
        <dsp:cNvSpPr/>
      </dsp:nvSpPr>
      <dsp:spPr>
        <a:xfrm>
          <a:off x="5336955" y="381893"/>
          <a:ext cx="1184828" cy="1027842"/>
        </a:xfrm>
        <a:custGeom>
          <a:avLst/>
          <a:gdLst/>
          <a:ahLst/>
          <a:cxnLst/>
          <a:rect l="0" t="0" r="0" b="0"/>
          <a:pathLst>
            <a:path>
              <a:moveTo>
                <a:pt x="1184828" y="0"/>
              </a:moveTo>
              <a:lnTo>
                <a:pt x="1184828" y="1027842"/>
              </a:lnTo>
              <a:lnTo>
                <a:pt x="0" y="1027842"/>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81A0BBC5-2D18-A24F-BD55-61BA997A062B}">
      <dsp:nvSpPr>
        <dsp:cNvPr id="0" name=""/>
        <dsp:cNvSpPr/>
      </dsp:nvSpPr>
      <dsp:spPr>
        <a:xfrm>
          <a:off x="5683249" y="381893"/>
          <a:ext cx="838534" cy="223823"/>
        </a:xfrm>
        <a:custGeom>
          <a:avLst/>
          <a:gdLst/>
          <a:ahLst/>
          <a:cxnLst/>
          <a:rect l="0" t="0" r="0" b="0"/>
          <a:pathLst>
            <a:path>
              <a:moveTo>
                <a:pt x="838534" y="0"/>
              </a:moveTo>
              <a:lnTo>
                <a:pt x="838534" y="144180"/>
              </a:lnTo>
              <a:lnTo>
                <a:pt x="0" y="144180"/>
              </a:lnTo>
              <a:lnTo>
                <a:pt x="0" y="223823"/>
              </a:lnTo>
            </a:path>
          </a:pathLst>
        </a:custGeom>
        <a:noFill/>
        <a:ln w="6350" cap="flat" cmpd="sng" algn="ctr">
          <a:solidFill>
            <a:schemeClr val="accent1">
              <a:shade val="60000"/>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A6DD9406-16CF-B54D-956B-43DF99B98931}">
      <dsp:nvSpPr>
        <dsp:cNvPr id="0" name=""/>
        <dsp:cNvSpPr/>
      </dsp:nvSpPr>
      <dsp:spPr>
        <a:xfrm>
          <a:off x="5754215" y="2640"/>
          <a:ext cx="1535137" cy="379252"/>
        </a:xfrm>
        <a:prstGeom prst="rect">
          <a:avLst/>
        </a:prstGeom>
        <a:solidFill>
          <a:schemeClr val="accent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Environment</a:t>
          </a:r>
          <a:endParaRPr lang="en-US" sz="1600" kern="1200" dirty="0"/>
        </a:p>
      </dsp:txBody>
      <dsp:txXfrm>
        <a:off x="5754215" y="2640"/>
        <a:ext cx="1535137" cy="379252"/>
      </dsp:txXfrm>
    </dsp:sp>
    <dsp:sp modelId="{65ACA717-24DD-514F-8874-FEF2BB93F505}">
      <dsp:nvSpPr>
        <dsp:cNvPr id="0" name=""/>
        <dsp:cNvSpPr/>
      </dsp:nvSpPr>
      <dsp:spPr>
        <a:xfrm>
          <a:off x="5089518" y="605716"/>
          <a:ext cx="1187461" cy="279364"/>
        </a:xfrm>
        <a:prstGeom prst="rect">
          <a:avLst/>
        </a:prstGeom>
        <a:solidFill>
          <a:schemeClr val="accent6">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Dimensions</a:t>
          </a:r>
          <a:endParaRPr lang="en-US" sz="1600" kern="1200" dirty="0"/>
        </a:p>
      </dsp:txBody>
      <dsp:txXfrm>
        <a:off x="5089518" y="605716"/>
        <a:ext cx="1187461" cy="279364"/>
      </dsp:txXfrm>
    </dsp:sp>
    <dsp:sp modelId="{6B97DD79-BAB2-E641-9455-BB1C99E0696A}">
      <dsp:nvSpPr>
        <dsp:cNvPr id="0" name=""/>
        <dsp:cNvSpPr/>
      </dsp:nvSpPr>
      <dsp:spPr>
        <a:xfrm>
          <a:off x="4578451" y="1220109"/>
          <a:ext cx="758504" cy="379252"/>
        </a:xfrm>
        <a:prstGeom prst="rect">
          <a:avLst/>
        </a:prstGeom>
        <a:solidFill>
          <a:schemeClr val="accent6">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Bacteria</a:t>
          </a:r>
          <a:endParaRPr lang="en-US" sz="1600" kern="1200" dirty="0"/>
        </a:p>
      </dsp:txBody>
      <dsp:txXfrm>
        <a:off x="4578451" y="1220109"/>
        <a:ext cx="758504" cy="379252"/>
      </dsp:txXfrm>
    </dsp:sp>
    <dsp:sp modelId="{29F1901C-AB4B-DD45-A7B1-8C767AACA06E}">
      <dsp:nvSpPr>
        <dsp:cNvPr id="0" name=""/>
        <dsp:cNvSpPr/>
      </dsp:nvSpPr>
      <dsp:spPr>
        <a:xfrm>
          <a:off x="3710282" y="1726911"/>
          <a:ext cx="758504" cy="37925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Key</a:t>
          </a:r>
          <a:endParaRPr lang="en-US" sz="1600" kern="1200" dirty="0"/>
        </a:p>
      </dsp:txBody>
      <dsp:txXfrm>
        <a:off x="3710282" y="1726911"/>
        <a:ext cx="758504" cy="379252"/>
      </dsp:txXfrm>
    </dsp:sp>
    <dsp:sp modelId="{C33D75A1-CCB6-C746-8D86-407FEF1648A7}">
      <dsp:nvSpPr>
        <dsp:cNvPr id="0" name=""/>
        <dsp:cNvSpPr/>
      </dsp:nvSpPr>
      <dsp:spPr>
        <a:xfrm>
          <a:off x="5213403" y="2180156"/>
          <a:ext cx="1225106" cy="39491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Generation</a:t>
          </a:r>
          <a:endParaRPr lang="en-US" sz="1600" kern="1200" dirty="0"/>
        </a:p>
      </dsp:txBody>
      <dsp:txXfrm>
        <a:off x="5213403" y="2180156"/>
        <a:ext cx="1225106" cy="394915"/>
      </dsp:txXfrm>
    </dsp:sp>
    <dsp:sp modelId="{AAF24BB5-5852-6044-8169-A2152214ADCE}">
      <dsp:nvSpPr>
        <dsp:cNvPr id="0" name=""/>
        <dsp:cNvSpPr/>
      </dsp:nvSpPr>
      <dsp:spPr>
        <a:xfrm>
          <a:off x="3421162" y="3482739"/>
          <a:ext cx="1161141" cy="434365"/>
        </a:xfrm>
        <a:prstGeom prst="rect">
          <a:avLst/>
        </a:prstGeom>
        <a:gradFill rotWithShape="0">
          <a:gsLst>
            <a:gs pos="100000">
              <a:srgbClr val="00B0F0"/>
            </a:gs>
            <a:gs pos="100000">
              <a:srgbClr val="00B0F0"/>
            </a:gs>
            <a:gs pos="100000">
              <a:schemeClr val="accent1">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Dormancy Frequency</a:t>
          </a:r>
          <a:endParaRPr lang="en-US" sz="1600" kern="1200" dirty="0"/>
        </a:p>
      </dsp:txBody>
      <dsp:txXfrm>
        <a:off x="3421162" y="3482739"/>
        <a:ext cx="1161141" cy="434365"/>
      </dsp:txXfrm>
    </dsp:sp>
    <dsp:sp modelId="{7141A98E-2138-044D-B442-3D925DCCBBF1}">
      <dsp:nvSpPr>
        <dsp:cNvPr id="0" name=""/>
        <dsp:cNvSpPr/>
      </dsp:nvSpPr>
      <dsp:spPr>
        <a:xfrm>
          <a:off x="3401919" y="4051159"/>
          <a:ext cx="1180384" cy="414663"/>
        </a:xfrm>
        <a:prstGeom prst="rect">
          <a:avLst/>
        </a:prstGeom>
        <a:gradFill rotWithShape="0">
          <a:gsLst>
            <a:gs pos="100000">
              <a:srgbClr val="00B0F0"/>
            </a:gs>
            <a:gs pos="100000">
              <a:schemeClr val="accent1">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Dormancy Period</a:t>
          </a:r>
          <a:endParaRPr lang="en-US" sz="1600" kern="1200" dirty="0"/>
        </a:p>
      </dsp:txBody>
      <dsp:txXfrm>
        <a:off x="3401919" y="4051159"/>
        <a:ext cx="1180384" cy="414663"/>
      </dsp:txXfrm>
    </dsp:sp>
    <dsp:sp modelId="{76C65ED7-8DC4-B84D-899D-DF4646FD2E96}">
      <dsp:nvSpPr>
        <dsp:cNvPr id="0" name=""/>
        <dsp:cNvSpPr/>
      </dsp:nvSpPr>
      <dsp:spPr>
        <a:xfrm>
          <a:off x="5229900" y="4028601"/>
          <a:ext cx="1276017" cy="532003"/>
        </a:xfrm>
        <a:prstGeom prst="rect">
          <a:avLst/>
        </a:prstGeom>
        <a:gradFill rotWithShape="0">
          <a:gsLst>
            <a:gs pos="100000">
              <a:srgbClr val="00B0F0"/>
            </a:gs>
            <a:gs pos="100000">
              <a:schemeClr val="accent1">
                <a:hueOff val="0"/>
                <a:satOff val="0"/>
                <a:lumOff val="0"/>
                <a:alphaOff val="0"/>
                <a:shade val="100000"/>
                <a:satMod val="103000"/>
                <a:lumMod val="100000"/>
              </a:schemeClr>
            </a:gs>
            <a:gs pos="100000">
              <a:schemeClr val="accent1">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Number of Offspring</a:t>
          </a:r>
          <a:endParaRPr lang="en-US" sz="1600" kern="1200" dirty="0"/>
        </a:p>
      </dsp:txBody>
      <dsp:txXfrm>
        <a:off x="5229900" y="4028601"/>
        <a:ext cx="1276017" cy="532003"/>
      </dsp:txXfrm>
    </dsp:sp>
    <dsp:sp modelId="{DD3BF458-4462-DC47-9BBE-75C9548A9AF3}">
      <dsp:nvSpPr>
        <dsp:cNvPr id="0" name=""/>
        <dsp:cNvSpPr/>
      </dsp:nvSpPr>
      <dsp:spPr>
        <a:xfrm>
          <a:off x="3402708" y="2484987"/>
          <a:ext cx="1222459" cy="47975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Reproduce Level</a:t>
          </a:r>
          <a:endParaRPr lang="en-US" sz="1600" kern="1200" dirty="0"/>
        </a:p>
      </dsp:txBody>
      <dsp:txXfrm>
        <a:off x="3402708" y="2484987"/>
        <a:ext cx="1222459" cy="479754"/>
      </dsp:txXfrm>
    </dsp:sp>
    <dsp:sp modelId="{B86CBB2F-D9B3-C640-AE3D-C6CD9B201782}">
      <dsp:nvSpPr>
        <dsp:cNvPr id="0" name=""/>
        <dsp:cNvSpPr/>
      </dsp:nvSpPr>
      <dsp:spPr>
        <a:xfrm>
          <a:off x="5235892" y="3074721"/>
          <a:ext cx="1219485" cy="257804"/>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Food Level</a:t>
          </a:r>
          <a:endParaRPr lang="en-US" sz="1600" kern="1200" dirty="0"/>
        </a:p>
      </dsp:txBody>
      <dsp:txXfrm>
        <a:off x="5235892" y="3074721"/>
        <a:ext cx="1219485" cy="257804"/>
      </dsp:txXfrm>
    </dsp:sp>
    <dsp:sp modelId="{BF82C554-A5D9-9745-9759-104B17FF4C82}">
      <dsp:nvSpPr>
        <dsp:cNvPr id="0" name=""/>
        <dsp:cNvSpPr/>
      </dsp:nvSpPr>
      <dsp:spPr>
        <a:xfrm>
          <a:off x="5236105" y="3511953"/>
          <a:ext cx="1208912" cy="379252"/>
        </a:xfrm>
        <a:prstGeom prst="rect">
          <a:avLst/>
        </a:prstGeom>
        <a:gradFill rotWithShape="0">
          <a:gsLst>
            <a:gs pos="100000">
              <a:srgbClr val="00B0F0"/>
            </a:gs>
            <a:gs pos="10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Resistance</a:t>
          </a:r>
          <a:endParaRPr lang="en-US" sz="1600" kern="1200" dirty="0"/>
        </a:p>
      </dsp:txBody>
      <dsp:txXfrm>
        <a:off x="5236105" y="3511953"/>
        <a:ext cx="1208912" cy="379252"/>
      </dsp:txXfrm>
    </dsp:sp>
    <dsp:sp modelId="{FDA745AE-B056-D94C-9FDD-F0E523968FFC}">
      <dsp:nvSpPr>
        <dsp:cNvPr id="0" name=""/>
        <dsp:cNvSpPr/>
      </dsp:nvSpPr>
      <dsp:spPr>
        <a:xfrm>
          <a:off x="8987576" y="705909"/>
          <a:ext cx="1217111" cy="341406"/>
        </a:xfrm>
        <a:prstGeom prst="rect">
          <a:avLst/>
        </a:prstGeom>
        <a:solidFill>
          <a:schemeClr val="accent6">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Antibiotics</a:t>
          </a:r>
          <a:endParaRPr lang="en-US" sz="1600" kern="1200" dirty="0"/>
        </a:p>
      </dsp:txBody>
      <dsp:txXfrm>
        <a:off x="8987576" y="705909"/>
        <a:ext cx="1217111" cy="341406"/>
      </dsp:txXfrm>
    </dsp:sp>
    <dsp:sp modelId="{FD33AC8A-9058-6445-8B01-0F6296F0B859}">
      <dsp:nvSpPr>
        <dsp:cNvPr id="0" name=""/>
        <dsp:cNvSpPr/>
      </dsp:nvSpPr>
      <dsp:spPr>
        <a:xfrm>
          <a:off x="8086513" y="1389703"/>
          <a:ext cx="1236992" cy="380079"/>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Concentration</a:t>
          </a:r>
          <a:endParaRPr lang="en-US" sz="1600" kern="1200" dirty="0"/>
        </a:p>
      </dsp:txBody>
      <dsp:txXfrm>
        <a:off x="8086513" y="1389703"/>
        <a:ext cx="1236992" cy="380079"/>
      </dsp:txXfrm>
    </dsp:sp>
    <dsp:sp modelId="{72A0ED73-4B38-1942-A9CE-BB82C0B1ADA2}">
      <dsp:nvSpPr>
        <dsp:cNvPr id="0" name=""/>
        <dsp:cNvSpPr/>
      </dsp:nvSpPr>
      <dsp:spPr>
        <a:xfrm>
          <a:off x="9755921" y="1139794"/>
          <a:ext cx="852604" cy="318678"/>
        </a:xfrm>
        <a:prstGeom prst="rect">
          <a:avLst/>
        </a:prstGeom>
        <a:gradFill rotWithShape="0">
          <a:gsLst>
            <a:gs pos="0">
              <a:schemeClr val="accent5">
                <a:lumMod val="75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Half Life</a:t>
          </a:r>
          <a:endParaRPr lang="en-US" sz="1600" kern="1200" dirty="0"/>
        </a:p>
      </dsp:txBody>
      <dsp:txXfrm>
        <a:off x="9755921" y="1139794"/>
        <a:ext cx="852604" cy="318678"/>
      </dsp:txXfrm>
    </dsp:sp>
    <dsp:sp modelId="{841D789B-B520-AC46-84CD-26ED1CD1056F}">
      <dsp:nvSpPr>
        <dsp:cNvPr id="0" name=""/>
        <dsp:cNvSpPr/>
      </dsp:nvSpPr>
      <dsp:spPr>
        <a:xfrm>
          <a:off x="10323904" y="1582697"/>
          <a:ext cx="1029897" cy="379252"/>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Frequency</a:t>
          </a:r>
          <a:endParaRPr lang="en-US" sz="1800" kern="1200" dirty="0"/>
        </a:p>
      </dsp:txBody>
      <dsp:txXfrm>
        <a:off x="10323904" y="1582697"/>
        <a:ext cx="1029897" cy="379252"/>
      </dsp:txXfrm>
    </dsp:sp>
    <dsp:sp modelId="{73356D4E-7F48-0C43-B66D-DEBB6277C268}">
      <dsp:nvSpPr>
        <dsp:cNvPr id="0" name=""/>
        <dsp:cNvSpPr/>
      </dsp:nvSpPr>
      <dsp:spPr>
        <a:xfrm>
          <a:off x="2005277" y="944768"/>
          <a:ext cx="867972" cy="379252"/>
        </a:xfrm>
        <a:prstGeom prst="rect">
          <a:avLst/>
        </a:prstGeom>
        <a:solidFill>
          <a:schemeClr val="accent6">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Food</a:t>
          </a:r>
          <a:endParaRPr lang="en-US" sz="1600" kern="1200" dirty="0"/>
        </a:p>
      </dsp:txBody>
      <dsp:txXfrm>
        <a:off x="2005277" y="944768"/>
        <a:ext cx="867972" cy="379252"/>
      </dsp:txXfrm>
    </dsp:sp>
    <dsp:sp modelId="{6F1121FF-A2A0-D248-BCDE-FAA2844BB65D}">
      <dsp:nvSpPr>
        <dsp:cNvPr id="0" name=""/>
        <dsp:cNvSpPr/>
      </dsp:nvSpPr>
      <dsp:spPr>
        <a:xfrm>
          <a:off x="959775" y="1547771"/>
          <a:ext cx="1391575" cy="536315"/>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sz="1600" kern="1200" dirty="0" smtClean="0"/>
            <a:t>Concentration</a:t>
          </a:r>
          <a:endParaRPr lang="en-US" sz="1600" kern="1200" dirty="0"/>
        </a:p>
      </dsp:txBody>
      <dsp:txXfrm>
        <a:off x="959775" y="1547771"/>
        <a:ext cx="1391575" cy="53631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9CA884-F254-484B-94FF-63C9AF04B710}">
      <dsp:nvSpPr>
        <dsp:cNvPr id="0" name=""/>
        <dsp:cNvSpPr/>
      </dsp:nvSpPr>
      <dsp:spPr>
        <a:xfrm>
          <a:off x="1588" y="1166927"/>
          <a:ext cx="1935866" cy="774346"/>
        </a:xfrm>
        <a:prstGeom prst="chevron">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lvl="0" algn="ctr" defTabSz="977900">
            <a:lnSpc>
              <a:spcPct val="90000"/>
            </a:lnSpc>
            <a:spcBef>
              <a:spcPct val="0"/>
            </a:spcBef>
            <a:spcAft>
              <a:spcPct val="35000"/>
            </a:spcAft>
          </a:pPr>
          <a:r>
            <a:rPr lang="en-US" sz="2200" kern="1200" dirty="0" smtClean="0"/>
            <a:t>5 doses</a:t>
          </a:r>
          <a:endParaRPr lang="en-US" sz="2200" kern="1200" dirty="0"/>
        </a:p>
      </dsp:txBody>
      <dsp:txXfrm>
        <a:off x="388761" y="1166927"/>
        <a:ext cx="1161520" cy="774346"/>
      </dsp:txXfrm>
    </dsp:sp>
    <dsp:sp modelId="{D2851BE6-71BA-AD4F-B5D6-F771503DC9A5}">
      <dsp:nvSpPr>
        <dsp:cNvPr id="0" name=""/>
        <dsp:cNvSpPr/>
      </dsp:nvSpPr>
      <dsp:spPr>
        <a:xfrm>
          <a:off x="1743869" y="1166927"/>
          <a:ext cx="1935866" cy="774346"/>
        </a:xfrm>
        <a:prstGeom prst="chevron">
          <a:avLst/>
        </a:prstGeom>
        <a:solidFill>
          <a:schemeClr val="accent6">
            <a:shade val="80000"/>
            <a:hueOff val="160640"/>
            <a:satOff val="-6455"/>
            <a:lumOff val="138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lvl="0" algn="ctr" defTabSz="977900">
            <a:lnSpc>
              <a:spcPct val="90000"/>
            </a:lnSpc>
            <a:spcBef>
              <a:spcPct val="0"/>
            </a:spcBef>
            <a:spcAft>
              <a:spcPct val="35000"/>
            </a:spcAft>
          </a:pPr>
          <a:r>
            <a:rPr lang="en-US" sz="2200" kern="1200" dirty="0" smtClean="0"/>
            <a:t>3 missed doses</a:t>
          </a:r>
          <a:endParaRPr lang="en-US" sz="2200" kern="1200" dirty="0"/>
        </a:p>
      </dsp:txBody>
      <dsp:txXfrm>
        <a:off x="2131042" y="1166927"/>
        <a:ext cx="1161520" cy="774346"/>
      </dsp:txXfrm>
    </dsp:sp>
    <dsp:sp modelId="{AB9EF485-5C35-E34C-9669-8BFC52023907}">
      <dsp:nvSpPr>
        <dsp:cNvPr id="0" name=""/>
        <dsp:cNvSpPr/>
      </dsp:nvSpPr>
      <dsp:spPr>
        <a:xfrm>
          <a:off x="3487738" y="1167554"/>
          <a:ext cx="1935866" cy="774346"/>
        </a:xfrm>
        <a:prstGeom prst="chevron">
          <a:avLst/>
        </a:prstGeom>
        <a:solidFill>
          <a:schemeClr val="accent6">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lvl="0" algn="ctr" defTabSz="977900">
            <a:lnSpc>
              <a:spcPct val="90000"/>
            </a:lnSpc>
            <a:spcBef>
              <a:spcPct val="0"/>
            </a:spcBef>
            <a:spcAft>
              <a:spcPct val="35000"/>
            </a:spcAft>
          </a:pPr>
          <a:r>
            <a:rPr lang="en-US" sz="2200" kern="1200" dirty="0" smtClean="0"/>
            <a:t>4 doses</a:t>
          </a:r>
          <a:endParaRPr lang="en-US" sz="2200" kern="1200" dirty="0"/>
        </a:p>
      </dsp:txBody>
      <dsp:txXfrm>
        <a:off x="3874911" y="1167554"/>
        <a:ext cx="1161520" cy="7743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41CEB4-FF0D-7143-8212-DEA2DD7770FA}">
      <dsp:nvSpPr>
        <dsp:cNvPr id="0" name=""/>
        <dsp:cNvSpPr/>
      </dsp:nvSpPr>
      <dsp:spPr>
        <a:xfrm>
          <a:off x="0" y="928687"/>
          <a:ext cx="6315074" cy="599625"/>
        </a:xfrm>
        <a:prstGeom prst="roundRect">
          <a:avLst/>
        </a:prstGeom>
        <a:solidFill>
          <a:schemeClr val="accent6">
            <a:shade val="8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a:t>Software for Medical Research</a:t>
          </a:r>
        </a:p>
      </dsp:txBody>
      <dsp:txXfrm>
        <a:off x="29271" y="957958"/>
        <a:ext cx="6256532" cy="541083"/>
      </dsp:txXfrm>
    </dsp:sp>
    <dsp:sp modelId="{A9013E18-75B2-A14F-9F97-FD15EC4D013F}">
      <dsp:nvSpPr>
        <dsp:cNvPr id="0" name=""/>
        <dsp:cNvSpPr/>
      </dsp:nvSpPr>
      <dsp:spPr>
        <a:xfrm>
          <a:off x="0" y="1600312"/>
          <a:ext cx="6315074" cy="599625"/>
        </a:xfrm>
        <a:prstGeom prst="roundRect">
          <a:avLst/>
        </a:prstGeom>
        <a:solidFill>
          <a:schemeClr val="accent6">
            <a:shade val="80000"/>
            <a:hueOff val="80320"/>
            <a:satOff val="-3227"/>
            <a:lumOff val="69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a:t>Antibiotics Resistance Forecast</a:t>
          </a:r>
        </a:p>
      </dsp:txBody>
      <dsp:txXfrm>
        <a:off x="29271" y="1629583"/>
        <a:ext cx="6256532" cy="541083"/>
      </dsp:txXfrm>
    </dsp:sp>
    <dsp:sp modelId="{23D6A8B1-0317-734C-B2A8-10F450A3E43C}">
      <dsp:nvSpPr>
        <dsp:cNvPr id="0" name=""/>
        <dsp:cNvSpPr/>
      </dsp:nvSpPr>
      <dsp:spPr>
        <a:xfrm>
          <a:off x="0" y="2271937"/>
          <a:ext cx="6315074" cy="599625"/>
        </a:xfrm>
        <a:prstGeom prst="roundRect">
          <a:avLst/>
        </a:prstGeom>
        <a:solidFill>
          <a:schemeClr val="accent6">
            <a:shade val="80000"/>
            <a:hueOff val="160640"/>
            <a:satOff val="-6455"/>
            <a:lumOff val="138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a:t>Deciding Optimum Dosage</a:t>
          </a:r>
        </a:p>
      </dsp:txBody>
      <dsp:txXfrm>
        <a:off x="29271" y="2301208"/>
        <a:ext cx="6256532" cy="541083"/>
      </dsp:txXfrm>
    </dsp:sp>
    <dsp:sp modelId="{BBEF7113-AD48-5B44-8055-32DE95ADF1B7}">
      <dsp:nvSpPr>
        <dsp:cNvPr id="0" name=""/>
        <dsp:cNvSpPr/>
      </dsp:nvSpPr>
      <dsp:spPr>
        <a:xfrm>
          <a:off x="0" y="2943562"/>
          <a:ext cx="6315074" cy="599625"/>
        </a:xfrm>
        <a:prstGeom prst="roundRect">
          <a:avLst/>
        </a:prstGeom>
        <a:solidFill>
          <a:schemeClr val="accent6">
            <a:shade val="80000"/>
            <a:hueOff val="240960"/>
            <a:satOff val="-9682"/>
            <a:lumOff val="2072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smtClean="0"/>
            <a:t>Distribution by WHO for Educational Purposes</a:t>
          </a:r>
          <a:endParaRPr lang="en-US" sz="2500" kern="1200" dirty="0"/>
        </a:p>
      </dsp:txBody>
      <dsp:txXfrm>
        <a:off x="29271" y="2972833"/>
        <a:ext cx="6256532" cy="541083"/>
      </dsp:txXfrm>
    </dsp:sp>
    <dsp:sp modelId="{3E83578F-E9C6-D245-8255-F19E867A7FAF}">
      <dsp:nvSpPr>
        <dsp:cNvPr id="0" name=""/>
        <dsp:cNvSpPr/>
      </dsp:nvSpPr>
      <dsp:spPr>
        <a:xfrm>
          <a:off x="0" y="3615187"/>
          <a:ext cx="6315074" cy="599625"/>
        </a:xfrm>
        <a:prstGeom prst="roundRect">
          <a:avLst/>
        </a:prstGeom>
        <a:solidFill>
          <a:schemeClr val="accent6">
            <a:shade val="80000"/>
            <a:hueOff val="321280"/>
            <a:satOff val="-12909"/>
            <a:lumOff val="27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a:t>Extended to </a:t>
          </a:r>
          <a:r>
            <a:rPr lang="en-US" sz="2500" kern="1200" dirty="0" err="1"/>
            <a:t>Analyse</a:t>
          </a:r>
          <a:r>
            <a:rPr lang="en-US" sz="2500" kern="1200" dirty="0"/>
            <a:t> Different Genes</a:t>
          </a:r>
        </a:p>
      </dsp:txBody>
      <dsp:txXfrm>
        <a:off x="29271" y="3644458"/>
        <a:ext cx="6256532" cy="54108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697CCB-9BA9-EC41-A6DE-C96D3732BB66}">
      <dsp:nvSpPr>
        <dsp:cNvPr id="0" name=""/>
        <dsp:cNvSpPr/>
      </dsp:nvSpPr>
      <dsp:spPr>
        <a:xfrm>
          <a:off x="460615" y="3020"/>
          <a:ext cx="2548086" cy="1528851"/>
        </a:xfrm>
        <a:prstGeom prst="rect">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Finishing </a:t>
          </a:r>
          <a:r>
            <a:rPr lang="en-US" sz="1700" kern="1200" dirty="0" smtClean="0"/>
            <a:t>course </a:t>
          </a:r>
          <a:r>
            <a:rPr lang="en-US" sz="1700" kern="1200" dirty="0"/>
            <a:t>more than </a:t>
          </a:r>
          <a:r>
            <a:rPr lang="en-US" sz="1700" b="1" kern="1200" dirty="0"/>
            <a:t>4 doses early </a:t>
          </a:r>
          <a:r>
            <a:rPr lang="en-US" sz="1700" kern="1200" dirty="0"/>
            <a:t>will result in a antibiotics being </a:t>
          </a:r>
          <a:r>
            <a:rPr lang="en-US" sz="1700" b="1" kern="1200" dirty="0"/>
            <a:t>ineffective </a:t>
          </a:r>
          <a:endParaRPr lang="en-US" sz="1700" kern="1200" dirty="0"/>
        </a:p>
      </dsp:txBody>
      <dsp:txXfrm>
        <a:off x="460615" y="3020"/>
        <a:ext cx="2548086" cy="1528851"/>
      </dsp:txXfrm>
    </dsp:sp>
    <dsp:sp modelId="{28AB7D8F-D4D0-124B-BCDE-C8636CDB17AE}">
      <dsp:nvSpPr>
        <dsp:cNvPr id="0" name=""/>
        <dsp:cNvSpPr/>
      </dsp:nvSpPr>
      <dsp:spPr>
        <a:xfrm>
          <a:off x="3263510" y="3020"/>
          <a:ext cx="2548086" cy="1528851"/>
        </a:xfrm>
        <a:prstGeom prst="rect">
          <a:avLst/>
        </a:prstGeom>
        <a:gradFill rotWithShape="0">
          <a:gsLst>
            <a:gs pos="0">
              <a:schemeClr val="accent5">
                <a:hueOff val="-1689636"/>
                <a:satOff val="-4355"/>
                <a:lumOff val="-2941"/>
                <a:alphaOff val="0"/>
                <a:lumMod val="110000"/>
                <a:satMod val="105000"/>
                <a:tint val="67000"/>
              </a:schemeClr>
            </a:gs>
            <a:gs pos="50000">
              <a:schemeClr val="accent5">
                <a:hueOff val="-1689636"/>
                <a:satOff val="-4355"/>
                <a:lumOff val="-2941"/>
                <a:alphaOff val="0"/>
                <a:lumMod val="105000"/>
                <a:satMod val="103000"/>
                <a:tint val="73000"/>
              </a:schemeClr>
            </a:gs>
            <a:gs pos="100000">
              <a:schemeClr val="accent5">
                <a:hueOff val="-1689636"/>
                <a:satOff val="-4355"/>
                <a:lumOff val="-2941"/>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b="1" kern="1200" dirty="0"/>
            <a:t>Compensation </a:t>
          </a:r>
          <a:r>
            <a:rPr lang="en-US" sz="1700" kern="1200" dirty="0"/>
            <a:t>using further antibiotics after missing more than 2 doses will result in </a:t>
          </a:r>
          <a:r>
            <a:rPr lang="en-US" sz="1700" b="1" kern="1200" dirty="0"/>
            <a:t>increasing</a:t>
          </a:r>
          <a:r>
            <a:rPr lang="en-US" sz="1700" kern="1200" dirty="0"/>
            <a:t> the antibiotic </a:t>
          </a:r>
          <a:r>
            <a:rPr lang="en-US" sz="1700" b="1" kern="1200" dirty="0"/>
            <a:t>resistance </a:t>
          </a:r>
          <a:endParaRPr lang="en-US" sz="1700" kern="1200" dirty="0"/>
        </a:p>
      </dsp:txBody>
      <dsp:txXfrm>
        <a:off x="3263510" y="3020"/>
        <a:ext cx="2548086" cy="1528851"/>
      </dsp:txXfrm>
    </dsp:sp>
    <dsp:sp modelId="{CFE19BE5-F8DE-0048-914C-29BBA0E28AAB}">
      <dsp:nvSpPr>
        <dsp:cNvPr id="0" name=""/>
        <dsp:cNvSpPr/>
      </dsp:nvSpPr>
      <dsp:spPr>
        <a:xfrm>
          <a:off x="460615" y="1786681"/>
          <a:ext cx="2548086" cy="1528851"/>
        </a:xfrm>
        <a:prstGeom prst="rect">
          <a:avLst/>
        </a:prstGeom>
        <a:gradFill rotWithShape="0">
          <a:gsLst>
            <a:gs pos="0">
              <a:schemeClr val="accent5">
                <a:hueOff val="-3379271"/>
                <a:satOff val="-8710"/>
                <a:lumOff val="-5883"/>
                <a:alphaOff val="0"/>
                <a:lumMod val="110000"/>
                <a:satMod val="105000"/>
                <a:tint val="67000"/>
              </a:schemeClr>
            </a:gs>
            <a:gs pos="50000">
              <a:schemeClr val="accent5">
                <a:hueOff val="-3379271"/>
                <a:satOff val="-8710"/>
                <a:lumOff val="-5883"/>
                <a:alphaOff val="0"/>
                <a:lumMod val="105000"/>
                <a:satMod val="103000"/>
                <a:tint val="73000"/>
              </a:schemeClr>
            </a:gs>
            <a:gs pos="100000">
              <a:schemeClr val="accent5">
                <a:hueOff val="-3379271"/>
                <a:satOff val="-8710"/>
                <a:lumOff val="-5883"/>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a:t>The </a:t>
          </a:r>
          <a:r>
            <a:rPr lang="en-US" sz="1700" b="1" kern="1200" dirty="0"/>
            <a:t>rate of evolution </a:t>
          </a:r>
          <a:r>
            <a:rPr lang="en-US" sz="1700" kern="1200" dirty="0"/>
            <a:t>is highly dependent on the strength of the </a:t>
          </a:r>
          <a:r>
            <a:rPr lang="en-US" sz="1700" b="1" kern="1200" dirty="0"/>
            <a:t>immune system</a:t>
          </a:r>
          <a:endParaRPr lang="en-US" sz="1700" kern="1200" dirty="0"/>
        </a:p>
      </dsp:txBody>
      <dsp:txXfrm>
        <a:off x="460615" y="1786681"/>
        <a:ext cx="2548086" cy="1528851"/>
      </dsp:txXfrm>
    </dsp:sp>
    <dsp:sp modelId="{8AECE445-33AC-DB42-B228-E3EF755BE764}">
      <dsp:nvSpPr>
        <dsp:cNvPr id="0" name=""/>
        <dsp:cNvSpPr/>
      </dsp:nvSpPr>
      <dsp:spPr>
        <a:xfrm>
          <a:off x="3263510" y="1786681"/>
          <a:ext cx="2548086" cy="1528851"/>
        </a:xfrm>
        <a:prstGeom prst="rect">
          <a:avLst/>
        </a:prstGeom>
        <a:gradFill rotWithShape="0">
          <a:gsLst>
            <a:gs pos="0">
              <a:schemeClr val="accent5">
                <a:hueOff val="-5068907"/>
                <a:satOff val="-13064"/>
                <a:lumOff val="-8824"/>
                <a:alphaOff val="0"/>
                <a:lumMod val="110000"/>
                <a:satMod val="105000"/>
                <a:tint val="67000"/>
              </a:schemeClr>
            </a:gs>
            <a:gs pos="50000">
              <a:schemeClr val="accent5">
                <a:hueOff val="-5068907"/>
                <a:satOff val="-13064"/>
                <a:lumOff val="-8824"/>
                <a:alphaOff val="0"/>
                <a:lumMod val="105000"/>
                <a:satMod val="103000"/>
                <a:tint val="73000"/>
              </a:schemeClr>
            </a:gs>
            <a:gs pos="100000">
              <a:schemeClr val="accent5">
                <a:hueOff val="-5068907"/>
                <a:satOff val="-13064"/>
                <a:lumOff val="-882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b="1" kern="1200"/>
            <a:t>Dormancy frequency </a:t>
          </a:r>
          <a:r>
            <a:rPr lang="en-US" sz="1700" kern="1200"/>
            <a:t>of the bacteria will be forced into </a:t>
          </a:r>
          <a:r>
            <a:rPr lang="en-US" sz="1700" b="1" kern="1200"/>
            <a:t>oscillation</a:t>
          </a:r>
          <a:r>
            <a:rPr lang="en-US" sz="1700" kern="1200"/>
            <a:t> with the antibiotics frequency</a:t>
          </a:r>
        </a:p>
      </dsp:txBody>
      <dsp:txXfrm>
        <a:off x="3263510" y="1786681"/>
        <a:ext cx="2548086" cy="1528851"/>
      </dsp:txXfrm>
    </dsp:sp>
    <dsp:sp modelId="{B22AAE95-48E5-E24D-8964-C2BE2F948874}">
      <dsp:nvSpPr>
        <dsp:cNvPr id="0" name=""/>
        <dsp:cNvSpPr/>
      </dsp:nvSpPr>
      <dsp:spPr>
        <a:xfrm>
          <a:off x="1862062" y="3570341"/>
          <a:ext cx="2548086" cy="1528851"/>
        </a:xfrm>
        <a:prstGeom prst="rect">
          <a:avLst/>
        </a:prstGeom>
        <a:gradFill rotWithShape="0">
          <a:gsLst>
            <a:gs pos="0">
              <a:schemeClr val="accent5">
                <a:hueOff val="-6758543"/>
                <a:satOff val="-17419"/>
                <a:lumOff val="-11765"/>
                <a:alphaOff val="0"/>
                <a:lumMod val="110000"/>
                <a:satMod val="105000"/>
                <a:tint val="67000"/>
              </a:schemeClr>
            </a:gs>
            <a:gs pos="50000">
              <a:schemeClr val="accent5">
                <a:hueOff val="-6758543"/>
                <a:satOff val="-17419"/>
                <a:lumOff val="-11765"/>
                <a:alphaOff val="0"/>
                <a:lumMod val="105000"/>
                <a:satMod val="103000"/>
                <a:tint val="73000"/>
              </a:schemeClr>
            </a:gs>
            <a:gs pos="100000">
              <a:schemeClr val="accent5">
                <a:hueOff val="-6758543"/>
                <a:satOff val="-17419"/>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b="1" kern="1200" dirty="0"/>
            <a:t>Dormancy period </a:t>
          </a:r>
          <a:r>
            <a:rPr lang="en-US" sz="1700" kern="1200" dirty="0"/>
            <a:t>close to the </a:t>
          </a:r>
          <a:r>
            <a:rPr lang="en-US" sz="1700" b="1" kern="1200" dirty="0" err="1"/>
            <a:t>halflife</a:t>
          </a:r>
          <a:r>
            <a:rPr lang="en-US" sz="1700" kern="1200" dirty="0"/>
            <a:t> of the antibiotics is optimum for survival</a:t>
          </a:r>
        </a:p>
      </dsp:txBody>
      <dsp:txXfrm>
        <a:off x="1862062" y="3570341"/>
        <a:ext cx="2548086" cy="152885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999403-4172-3A4C-9824-9FF70A941026}">
      <dsp:nvSpPr>
        <dsp:cNvPr id="0" name=""/>
        <dsp:cNvSpPr/>
      </dsp:nvSpPr>
      <dsp:spPr>
        <a:xfrm>
          <a:off x="0" y="2411"/>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803682E0-16E0-0F49-B9A0-855700F96E36}">
      <dsp:nvSpPr>
        <dsp:cNvPr id="0" name=""/>
        <dsp:cNvSpPr/>
      </dsp:nvSpPr>
      <dsp:spPr>
        <a:xfrm>
          <a:off x="0" y="2411"/>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dirty="0" smtClean="0"/>
            <a:t>[1] </a:t>
          </a:r>
          <a:r>
            <a:rPr lang="en-US" sz="1400" kern="1200" dirty="0" err="1" smtClean="0"/>
            <a:t>Ventola</a:t>
          </a:r>
          <a:r>
            <a:rPr lang="en-US" sz="1400" kern="1200" dirty="0"/>
            <a:t>, C. L. (2015). The Antibiotic Resistance Crisis: Part 1: Causes and Threats. </a:t>
          </a:r>
          <a:r>
            <a:rPr lang="en-US" sz="1400" i="1" kern="1200" dirty="0"/>
            <a:t>Pharmacy and Therapeutics</a:t>
          </a:r>
          <a:r>
            <a:rPr lang="en-US" sz="1400" kern="1200" dirty="0"/>
            <a:t>, </a:t>
          </a:r>
          <a:r>
            <a:rPr lang="en-US" sz="1400" i="1" kern="1200" dirty="0"/>
            <a:t>40</a:t>
          </a:r>
          <a:r>
            <a:rPr lang="en-US" sz="1400" kern="1200" dirty="0"/>
            <a:t>(4), 277–283. </a:t>
          </a:r>
        </a:p>
      </dsp:txBody>
      <dsp:txXfrm>
        <a:off x="0" y="2411"/>
        <a:ext cx="5614415" cy="822156"/>
      </dsp:txXfrm>
    </dsp:sp>
    <dsp:sp modelId="{1F497FFF-12E1-3A42-B7DD-D5E02BC79FEF}">
      <dsp:nvSpPr>
        <dsp:cNvPr id="0" name=""/>
        <dsp:cNvSpPr/>
      </dsp:nvSpPr>
      <dsp:spPr>
        <a:xfrm>
          <a:off x="0" y="824567"/>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B96BE5B-CC67-BD46-B4CC-D2D0B17FD2BF}">
      <dsp:nvSpPr>
        <dsp:cNvPr id="0" name=""/>
        <dsp:cNvSpPr/>
      </dsp:nvSpPr>
      <dsp:spPr>
        <a:xfrm>
          <a:off x="0" y="824567"/>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dirty="0" smtClean="0"/>
            <a:t>[2-4] </a:t>
          </a:r>
          <a:r>
            <a:rPr lang="en-US" sz="1400" kern="1200" dirty="0" err="1" smtClean="0"/>
            <a:t>Heilig</a:t>
          </a:r>
          <a:r>
            <a:rPr lang="en-US" sz="1400" kern="1200" dirty="0"/>
            <a:t>, S., Lee, P., &amp; Breslow, L. (2002). Curtailing antibiotic use in agriculture: It is time for action: this use contributes to bacterial resistance in humans. </a:t>
          </a:r>
          <a:r>
            <a:rPr lang="en-US" sz="1400" i="1" kern="1200" dirty="0"/>
            <a:t>Western Journal of Medicine</a:t>
          </a:r>
          <a:r>
            <a:rPr lang="en-US" sz="1400" kern="1200" dirty="0"/>
            <a:t>, </a:t>
          </a:r>
          <a:r>
            <a:rPr lang="en-US" sz="1400" i="1" kern="1200" dirty="0"/>
            <a:t>176</a:t>
          </a:r>
          <a:r>
            <a:rPr lang="en-US" sz="1400" kern="1200" dirty="0"/>
            <a:t>(1), 9–11.</a:t>
          </a:r>
        </a:p>
      </dsp:txBody>
      <dsp:txXfrm>
        <a:off x="0" y="824567"/>
        <a:ext cx="5614415" cy="822156"/>
      </dsp:txXfrm>
    </dsp:sp>
    <dsp:sp modelId="{04736830-818B-1B42-A6E0-7A3A57448508}">
      <dsp:nvSpPr>
        <dsp:cNvPr id="0" name=""/>
        <dsp:cNvSpPr/>
      </dsp:nvSpPr>
      <dsp:spPr>
        <a:xfrm>
          <a:off x="0" y="1646723"/>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7C59EA7-79A7-1049-AACD-6D0A175A9266}">
      <dsp:nvSpPr>
        <dsp:cNvPr id="0" name=""/>
        <dsp:cNvSpPr/>
      </dsp:nvSpPr>
      <dsp:spPr>
        <a:xfrm>
          <a:off x="0" y="1646723"/>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is-IS" sz="1400" i="1" kern="1200" dirty="0" smtClean="0"/>
            <a:t>[5] Nature</a:t>
          </a:r>
          <a:r>
            <a:rPr lang="is-IS" sz="1400" kern="1200" dirty="0"/>
            <a:t> </a:t>
          </a:r>
          <a:r>
            <a:rPr lang="is-IS" sz="1400" b="1" kern="1200" dirty="0"/>
            <a:t>513</a:t>
          </a:r>
          <a:r>
            <a:rPr lang="is-IS" sz="1400" kern="1200" dirty="0"/>
            <a:t>, 418–421 (18 September 2014) doi:10.1038/nature13469</a:t>
          </a:r>
          <a:endParaRPr lang="en-US" sz="1400" kern="1200" dirty="0"/>
        </a:p>
      </dsp:txBody>
      <dsp:txXfrm>
        <a:off x="0" y="1646723"/>
        <a:ext cx="5614415" cy="822156"/>
      </dsp:txXfrm>
    </dsp:sp>
    <dsp:sp modelId="{F9CC4CD3-9498-D242-9191-4B8655034F0A}">
      <dsp:nvSpPr>
        <dsp:cNvPr id="0" name=""/>
        <dsp:cNvSpPr/>
      </dsp:nvSpPr>
      <dsp:spPr>
        <a:xfrm>
          <a:off x="0" y="2468880"/>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8738B38-D465-A64E-A815-3498EF242334}">
      <dsp:nvSpPr>
        <dsp:cNvPr id="0" name=""/>
        <dsp:cNvSpPr/>
      </dsp:nvSpPr>
      <dsp:spPr>
        <a:xfrm>
          <a:off x="0" y="2468880"/>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i="1" kern="1200" dirty="0" smtClean="0"/>
            <a:t>[6] Nature </a:t>
          </a:r>
          <a:r>
            <a:rPr lang="en-US" sz="1400" i="1" kern="1200" dirty="0"/>
            <a:t>Reviews Microbiology</a:t>
          </a:r>
          <a:r>
            <a:rPr lang="en-US" sz="1400" kern="1200" dirty="0"/>
            <a:t> </a:t>
          </a:r>
          <a:r>
            <a:rPr lang="en-US" sz="1400" b="1" kern="1200" dirty="0"/>
            <a:t>15</a:t>
          </a:r>
          <a:r>
            <a:rPr lang="en-US" sz="1400" kern="1200" dirty="0"/>
            <a:t>, 689–696(2017) doi:10.1038/nrmicro.2017.75</a:t>
          </a:r>
        </a:p>
      </dsp:txBody>
      <dsp:txXfrm>
        <a:off x="0" y="2468880"/>
        <a:ext cx="5614415" cy="822156"/>
      </dsp:txXfrm>
    </dsp:sp>
    <dsp:sp modelId="{8AF98250-D6F3-C341-BFA5-2983749974F6}">
      <dsp:nvSpPr>
        <dsp:cNvPr id="0" name=""/>
        <dsp:cNvSpPr/>
      </dsp:nvSpPr>
      <dsp:spPr>
        <a:xfrm>
          <a:off x="0" y="3291036"/>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409611BF-089A-4148-A478-1FFA1D5B609F}">
      <dsp:nvSpPr>
        <dsp:cNvPr id="0" name=""/>
        <dsp:cNvSpPr/>
      </dsp:nvSpPr>
      <dsp:spPr>
        <a:xfrm>
          <a:off x="0" y="3291036"/>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dirty="0" smtClean="0"/>
            <a:t>[7] Martinez</a:t>
          </a:r>
          <a:r>
            <a:rPr lang="en-US" sz="1400" kern="1200" dirty="0"/>
            <a:t>, J. L., &amp; </a:t>
          </a:r>
          <a:r>
            <a:rPr lang="en-US" sz="1400" kern="1200" dirty="0" err="1"/>
            <a:t>Baquero</a:t>
          </a:r>
          <a:r>
            <a:rPr lang="en-US" sz="1400" kern="1200" dirty="0"/>
            <a:t>, F. (2000). Mutation Frequencies and Antibiotic Resistance. </a:t>
          </a:r>
          <a:r>
            <a:rPr lang="en-US" sz="1400" i="1" kern="1200" dirty="0"/>
            <a:t>Antimicrobial Agents and Chemotherapy</a:t>
          </a:r>
          <a:r>
            <a:rPr lang="en-US" sz="1400" kern="1200" dirty="0"/>
            <a:t>, </a:t>
          </a:r>
          <a:r>
            <a:rPr lang="en-US" sz="1400" i="1" kern="1200" dirty="0"/>
            <a:t>44</a:t>
          </a:r>
          <a:r>
            <a:rPr lang="en-US" sz="1400" kern="1200" dirty="0"/>
            <a:t>(7), 1771–1777.</a:t>
          </a:r>
        </a:p>
      </dsp:txBody>
      <dsp:txXfrm>
        <a:off x="0" y="3291036"/>
        <a:ext cx="5614415" cy="822156"/>
      </dsp:txXfrm>
    </dsp:sp>
    <dsp:sp modelId="{F2CDD390-0BFE-FF44-979A-EEFD5FBAD45B}">
      <dsp:nvSpPr>
        <dsp:cNvPr id="0" name=""/>
        <dsp:cNvSpPr/>
      </dsp:nvSpPr>
      <dsp:spPr>
        <a:xfrm>
          <a:off x="0" y="4113192"/>
          <a:ext cx="5614415"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6">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B20C8408-1ECA-E94A-8984-728AC111563D}">
      <dsp:nvSpPr>
        <dsp:cNvPr id="0" name=""/>
        <dsp:cNvSpPr/>
      </dsp:nvSpPr>
      <dsp:spPr>
        <a:xfrm>
          <a:off x="0" y="4113192"/>
          <a:ext cx="5614415" cy="82215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lvl="0" algn="l" defTabSz="622300">
            <a:lnSpc>
              <a:spcPct val="90000"/>
            </a:lnSpc>
            <a:spcBef>
              <a:spcPct val="0"/>
            </a:spcBef>
            <a:spcAft>
              <a:spcPct val="35000"/>
            </a:spcAft>
          </a:pPr>
          <a:r>
            <a:rPr lang="en-US" sz="1400" kern="1200" dirty="0" smtClean="0"/>
            <a:t>[8] </a:t>
          </a:r>
          <a:r>
            <a:rPr lang="en-US" sz="1400" kern="1200" dirty="0" err="1" smtClean="0"/>
            <a:t>Munita</a:t>
          </a:r>
          <a:r>
            <a:rPr lang="en-US" sz="1400" kern="1200" dirty="0"/>
            <a:t>, J. M., &amp; Arias, C. A. (2016). Mechanisms of Antibiotic Resistance. </a:t>
          </a:r>
          <a:r>
            <a:rPr lang="en-US" sz="1400" i="1" kern="1200" dirty="0"/>
            <a:t>Microbiology Spectrum</a:t>
          </a:r>
          <a:r>
            <a:rPr lang="en-US" sz="1400" kern="1200" dirty="0"/>
            <a:t>, </a:t>
          </a:r>
          <a:r>
            <a:rPr lang="en-US" sz="1400" i="1" kern="1200" dirty="0"/>
            <a:t>4</a:t>
          </a:r>
          <a:r>
            <a:rPr lang="en-US" sz="1400" kern="1200" dirty="0"/>
            <a:t>(2), 10.1128/</a:t>
          </a:r>
          <a:r>
            <a:rPr lang="en-US" sz="1400" kern="1200" dirty="0" err="1"/>
            <a:t>microbiolspec.VMBF</a:t>
          </a:r>
          <a:r>
            <a:rPr lang="en-US" sz="1400" kern="1200" dirty="0"/>
            <a:t>–0016–2015. http://</a:t>
          </a:r>
          <a:r>
            <a:rPr lang="en-US" sz="1400" kern="1200" dirty="0" err="1"/>
            <a:t>doi.org</a:t>
          </a:r>
          <a:r>
            <a:rPr lang="en-US" sz="1400" kern="1200" dirty="0"/>
            <a:t>/10.1128/microbiolspec.VMBF-0016-2015</a:t>
          </a:r>
        </a:p>
      </dsp:txBody>
      <dsp:txXfrm>
        <a:off x="0" y="4113192"/>
        <a:ext cx="5614415" cy="822156"/>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81975BD-0D84-9944-B253-880F17BD8090}" type="datetimeFigureOut">
              <a:rPr lang="en-US" smtClean="0"/>
              <a:t>12/12/17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9C6D10-8050-0647-B0A9-0581E279907E}" type="slidenum">
              <a:rPr lang="en-US" smtClean="0"/>
              <a:t>‹#›</a:t>
            </a:fld>
            <a:endParaRPr lang="en-US"/>
          </a:p>
        </p:txBody>
      </p:sp>
    </p:spTree>
    <p:extLst>
      <p:ext uri="{BB962C8B-B14F-4D97-AF65-F5344CB8AC3E}">
        <p14:creationId xmlns:p14="http://schemas.microsoft.com/office/powerpoint/2010/main" val="1232716452"/>
      </p:ext>
    </p:extLst>
  </p:cSld>
  <p:clrMap bg1="lt1" tx1="dk1" bg2="lt2" tx2="dk2" accent1="accent1" accent2="accent2" accent3="accent3" accent4="accent4" accent5="accent5" accent6="accent6" hlink="hlink" folHlink="folHlink"/>
</p:handoutMaster>
</file>

<file path=ppt/media/image1.tiff>
</file>

<file path=ppt/media/image2.jpg>
</file>

<file path=ppt/media/image22.png>
</file>

<file path=ppt/media/image23.png>
</file>

<file path=ppt/media/image24.png>
</file>

<file path=ppt/media/image6.jp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777B8D-6B5D-D644-B0A2-316035D477C8}" type="datetimeFigureOut">
              <a:rPr lang="en-US" smtClean="0"/>
              <a:t>12/12/17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E9A431-BCFF-9346-AE8A-AE76B9F890AE}" type="slidenum">
              <a:rPr lang="en-US" smtClean="0"/>
              <a:t>‹#›</a:t>
            </a:fld>
            <a:endParaRPr lang="en-US"/>
          </a:p>
        </p:txBody>
      </p:sp>
    </p:spTree>
    <p:extLst>
      <p:ext uri="{BB962C8B-B14F-4D97-AF65-F5344CB8AC3E}">
        <p14:creationId xmlns:p14="http://schemas.microsoft.com/office/powerpoint/2010/main" val="1268196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 Id="rId3" Type="http://schemas.openxmlformats.org/officeDocument/2006/relationships/hyperlink" Target="https://www.nature.com/articles/nature13469"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1</a:t>
            </a:fld>
            <a:endParaRPr lang="en-US"/>
          </a:p>
        </p:txBody>
      </p:sp>
    </p:spTree>
    <p:extLst>
      <p:ext uri="{BB962C8B-B14F-4D97-AF65-F5344CB8AC3E}">
        <p14:creationId xmlns:p14="http://schemas.microsoft.com/office/powerpoint/2010/main" val="20152996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Check to make sure it is as expected</a:t>
            </a:r>
          </a:p>
          <a:p>
            <a:r>
              <a:rPr lang="en-US" dirty="0"/>
              <a:t>Exponential decay of antibiotics</a:t>
            </a:r>
          </a:p>
          <a:p>
            <a:r>
              <a:rPr lang="en-US" dirty="0"/>
              <a:t>Dirac immune</a:t>
            </a:r>
            <a:r>
              <a:rPr lang="en-US" baseline="0" dirty="0"/>
              <a:t> system</a:t>
            </a:r>
          </a:p>
          <a:p>
            <a:r>
              <a:rPr lang="en-US" baseline="0" dirty="0"/>
              <a:t>Low level starvation</a:t>
            </a:r>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16</a:t>
            </a:fld>
            <a:endParaRPr lang="en-US"/>
          </a:p>
        </p:txBody>
      </p:sp>
    </p:spTree>
    <p:extLst>
      <p:ext uri="{BB962C8B-B14F-4D97-AF65-F5344CB8AC3E}">
        <p14:creationId xmlns:p14="http://schemas.microsoft.com/office/powerpoint/2010/main" val="598326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Ventola</a:t>
            </a:r>
            <a:r>
              <a:rPr lang="en-US" sz="1200" b="0" i="0" kern="1200" dirty="0">
                <a:solidFill>
                  <a:schemeClr val="tx1"/>
                </a:solidFill>
                <a:effectLst/>
                <a:latin typeface="+mn-lt"/>
                <a:ea typeface="+mn-ea"/>
                <a:cs typeface="+mn-cs"/>
              </a:rPr>
              <a:t>, C. L. (2015). The Antibiotic Resistance Crisis: Part 1: Causes and Threats. </a:t>
            </a:r>
            <a:r>
              <a:rPr lang="en-US" sz="1200" b="0" i="1" kern="1200" dirty="0">
                <a:solidFill>
                  <a:schemeClr val="tx1"/>
                </a:solidFill>
                <a:effectLst/>
                <a:latin typeface="+mn-lt"/>
                <a:ea typeface="+mn-ea"/>
                <a:cs typeface="+mn-cs"/>
              </a:rPr>
              <a:t>Pharmacy and Therapeutics</a:t>
            </a:r>
            <a:r>
              <a:rPr lang="en-US" sz="1200" b="0" i="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40</a:t>
            </a:r>
            <a:r>
              <a:rPr lang="en-US" sz="1200" b="0" i="0" kern="1200" dirty="0">
                <a:solidFill>
                  <a:schemeClr val="tx1"/>
                </a:solidFill>
                <a:effectLst/>
                <a:latin typeface="+mn-lt"/>
                <a:ea typeface="+mn-ea"/>
                <a:cs typeface="+mn-cs"/>
              </a:rPr>
              <a:t>(4), 277–283.</a:t>
            </a:r>
            <a:endParaRPr lang="en-US" dirty="0"/>
          </a:p>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2</a:t>
            </a:fld>
            <a:endParaRPr lang="en-US"/>
          </a:p>
        </p:txBody>
      </p:sp>
    </p:spTree>
    <p:extLst>
      <p:ext uri="{BB962C8B-B14F-4D97-AF65-F5344CB8AC3E}">
        <p14:creationId xmlns:p14="http://schemas.microsoft.com/office/powerpoint/2010/main" val="8394138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When the bacteria divides, it must temporarily create “holes” in its cell wall to allow for growth and separation of the daughter cells. The “holes” are then filled in with freshly synthesized peptidoglycans.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t>Penicillin kills bacteria by inhibiting the proteins which cross-link peptidoglycans in the cell wall</a:t>
            </a:r>
          </a:p>
          <a:p>
            <a:pPr lvl="0"/>
            <a:r>
              <a:rPr lang="en-US" sz="1200" dirty="0" smtClean="0"/>
              <a:t>When a bacterium divides in the presence of penicillin, it cannot fill in the “holes” left in its cell wall.  </a:t>
            </a:r>
          </a:p>
          <a:p>
            <a:pPr lvl="0"/>
            <a:r>
              <a:rPr lang="en-US" sz="1200" dirty="0" smtClean="0"/>
              <a:t>The bacterium is so filled with solutes compared to the surrounding solution that the water rushes in, and without a full cell wall to support the bacterium, t “pops” from the turgor pressure  </a:t>
            </a:r>
          </a:p>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3</a:t>
            </a:fld>
            <a:endParaRPr lang="en-US"/>
          </a:p>
        </p:txBody>
      </p:sp>
    </p:spTree>
    <p:extLst>
      <p:ext uri="{BB962C8B-B14F-4D97-AF65-F5344CB8AC3E}">
        <p14:creationId xmlns:p14="http://schemas.microsoft.com/office/powerpoint/2010/main" val="478982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t>Newer antibiotics are generally priced at a maximum of $1,000 to $3,000 per course compared with cancer chemotherapy that costs tens of thousands of dollars.</a:t>
            </a:r>
            <a:endParaRPr lang="en-US" sz="1200" kern="1200" dirty="0" smtClean="0"/>
          </a:p>
          <a:p>
            <a:r>
              <a:rPr lang="en-US" sz="1200" b="0" i="0" kern="1200" dirty="0" err="1" smtClean="0">
                <a:solidFill>
                  <a:schemeClr val="tx1"/>
                </a:solidFill>
                <a:effectLst/>
                <a:latin typeface="+mn-lt"/>
                <a:ea typeface="+mn-ea"/>
                <a:cs typeface="+mn-cs"/>
              </a:rPr>
              <a:t>Ventola</a:t>
            </a:r>
            <a:r>
              <a:rPr lang="en-US" sz="1200" b="0" i="0" kern="1200" dirty="0" smtClean="0">
                <a:solidFill>
                  <a:schemeClr val="tx1"/>
                </a:solidFill>
                <a:effectLst/>
                <a:latin typeface="+mn-lt"/>
                <a:ea typeface="+mn-ea"/>
                <a:cs typeface="+mn-cs"/>
              </a:rPr>
              <a:t>, C. L. (2015). The Antibiotic Resistance Crisis: Part 1: Causes and Threats. </a:t>
            </a:r>
            <a:r>
              <a:rPr lang="en-US" sz="1200" b="0" i="1" kern="1200" dirty="0" smtClean="0">
                <a:solidFill>
                  <a:schemeClr val="tx1"/>
                </a:solidFill>
                <a:effectLst/>
                <a:latin typeface="+mn-lt"/>
                <a:ea typeface="+mn-ea"/>
                <a:cs typeface="+mn-cs"/>
              </a:rPr>
              <a:t>Pharmacy and Therapeutics</a:t>
            </a:r>
            <a:r>
              <a:rPr lang="en-US" sz="1200" b="0" i="0" kern="1200" dirty="0" smtClean="0">
                <a:solidFill>
                  <a:schemeClr val="tx1"/>
                </a:solidFill>
                <a:effectLst/>
                <a:latin typeface="+mn-lt"/>
                <a:ea typeface="+mn-ea"/>
                <a:cs typeface="+mn-cs"/>
              </a:rPr>
              <a:t>, </a:t>
            </a:r>
            <a:r>
              <a:rPr lang="en-US" sz="1200" b="0" i="1" kern="1200" dirty="0" smtClean="0">
                <a:solidFill>
                  <a:schemeClr val="tx1"/>
                </a:solidFill>
                <a:effectLst/>
                <a:latin typeface="+mn-lt"/>
                <a:ea typeface="+mn-ea"/>
                <a:cs typeface="+mn-cs"/>
              </a:rPr>
              <a:t>40</a:t>
            </a:r>
            <a:r>
              <a:rPr lang="en-US" sz="1200" b="0" i="0" kern="1200" dirty="0" smtClean="0">
                <a:solidFill>
                  <a:schemeClr val="tx1"/>
                </a:solidFill>
                <a:effectLst/>
                <a:latin typeface="+mn-lt"/>
                <a:ea typeface="+mn-ea"/>
                <a:cs typeface="+mn-cs"/>
              </a:rPr>
              <a:t>(4), 277–283.</a:t>
            </a:r>
          </a:p>
          <a:p>
            <a:r>
              <a:rPr lang="en-US" sz="1200" b="0" i="0" kern="1200" dirty="0" err="1" smtClean="0">
                <a:solidFill>
                  <a:schemeClr val="tx1"/>
                </a:solidFill>
                <a:effectLst/>
                <a:latin typeface="+mn-lt"/>
                <a:ea typeface="+mn-ea"/>
                <a:cs typeface="+mn-cs"/>
              </a:rPr>
              <a:t>Heilig</a:t>
            </a:r>
            <a:r>
              <a:rPr lang="en-US" sz="1200" b="0" i="0" kern="1200" dirty="0" smtClean="0">
                <a:solidFill>
                  <a:schemeClr val="tx1"/>
                </a:solidFill>
                <a:effectLst/>
                <a:latin typeface="+mn-lt"/>
                <a:ea typeface="+mn-ea"/>
                <a:cs typeface="+mn-cs"/>
              </a:rPr>
              <a:t>, S., Lee, P., &amp; Breslow, L. (2002). Curtailing antibiotic use in agriculture: It is time for action: this use contributes to bacterial resistance in humans. </a:t>
            </a:r>
            <a:r>
              <a:rPr lang="en-US" sz="1200" b="0" i="1" kern="1200" dirty="0" smtClean="0">
                <a:solidFill>
                  <a:schemeClr val="tx1"/>
                </a:solidFill>
                <a:effectLst/>
                <a:latin typeface="+mn-lt"/>
                <a:ea typeface="+mn-ea"/>
                <a:cs typeface="+mn-cs"/>
              </a:rPr>
              <a:t>Western Journal of Medicine</a:t>
            </a:r>
            <a:r>
              <a:rPr lang="en-US" sz="1200" b="0" i="0" kern="1200" dirty="0" smtClean="0">
                <a:solidFill>
                  <a:schemeClr val="tx1"/>
                </a:solidFill>
                <a:effectLst/>
                <a:latin typeface="+mn-lt"/>
                <a:ea typeface="+mn-ea"/>
                <a:cs typeface="+mn-cs"/>
              </a:rPr>
              <a:t>, </a:t>
            </a:r>
            <a:r>
              <a:rPr lang="en-US" sz="1200" b="0" i="1" kern="1200" dirty="0" smtClean="0">
                <a:solidFill>
                  <a:schemeClr val="tx1"/>
                </a:solidFill>
                <a:effectLst/>
                <a:latin typeface="+mn-lt"/>
                <a:ea typeface="+mn-ea"/>
                <a:cs typeface="+mn-cs"/>
              </a:rPr>
              <a:t>176</a:t>
            </a:r>
            <a:r>
              <a:rPr lang="en-US" sz="1200" b="0" i="0" kern="1200" dirty="0" smtClean="0">
                <a:solidFill>
                  <a:schemeClr val="tx1"/>
                </a:solidFill>
                <a:effectLst/>
                <a:latin typeface="+mn-lt"/>
                <a:ea typeface="+mn-ea"/>
                <a:cs typeface="+mn-cs"/>
              </a:rPr>
              <a:t>(1), 9–11.</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number of new </a:t>
            </a:r>
            <a:r>
              <a:rPr lang="en-US" sz="1200" b="0" i="0" kern="1200" dirty="0" err="1" smtClean="0">
                <a:solidFill>
                  <a:schemeClr val="tx1"/>
                </a:solidFill>
                <a:effectLst/>
                <a:latin typeface="+mn-lt"/>
                <a:ea typeface="+mn-ea"/>
                <a:cs typeface="+mn-cs"/>
              </a:rPr>
              <a:t>anitbiotics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developled</a:t>
            </a:r>
            <a:r>
              <a:rPr lang="en-US" sz="1200" b="0" i="0" kern="1200" dirty="0" smtClean="0">
                <a:solidFill>
                  <a:schemeClr val="tx1"/>
                </a:solidFill>
                <a:effectLst/>
                <a:latin typeface="+mn-lt"/>
                <a:ea typeface="+mn-ea"/>
                <a:cs typeface="+mn-cs"/>
              </a:rPr>
              <a:t> and approved has decreased steadily over the past three decades leaving fewer options to treat resistant bacteria.</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5</a:t>
            </a:fld>
            <a:endParaRPr lang="en-US"/>
          </a:p>
        </p:txBody>
      </p:sp>
    </p:spTree>
    <p:extLst>
      <p:ext uri="{BB962C8B-B14F-4D97-AF65-F5344CB8AC3E}">
        <p14:creationId xmlns:p14="http://schemas.microsoft.com/office/powerpoint/2010/main" val="1595840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  When bacteria are dormant, they essentially go to sleep—instead of growing, they simply sit idle. While in this state, antibiotics aren't able to kill them because they won't be absorbed. Change their dormancy period to match the time that antibiotics were administered </a:t>
            </a:r>
            <a:r>
              <a:rPr lang="en-US" sz="1200" dirty="0" smtClean="0">
                <a:hlinkClick r:id="rId3"/>
              </a:rPr>
              <a:t>https://www.nature.com/articles/nature13469</a:t>
            </a:r>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6</a:t>
            </a:fld>
            <a:endParaRPr lang="en-US"/>
          </a:p>
        </p:txBody>
      </p:sp>
    </p:spTree>
    <p:extLst>
      <p:ext uri="{BB962C8B-B14F-4D97-AF65-F5344CB8AC3E}">
        <p14:creationId xmlns:p14="http://schemas.microsoft.com/office/powerpoint/2010/main" val="3142831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1" kern="1200" dirty="0" smtClean="0">
                <a:solidFill>
                  <a:schemeClr val="tx1"/>
                </a:solidFill>
                <a:effectLst/>
                <a:latin typeface="+mn-lt"/>
                <a:ea typeface="+mn-ea"/>
                <a:cs typeface="+mn-cs"/>
              </a:rPr>
              <a:t>Nature Reviews Microbiology</a:t>
            </a:r>
            <a:r>
              <a:rPr lang="en-US" sz="1200" b="0" i="0" kern="1200" dirty="0" smtClean="0">
                <a:solidFill>
                  <a:schemeClr val="tx1"/>
                </a:solidFill>
                <a:effectLst/>
                <a:latin typeface="+mn-lt"/>
                <a:ea typeface="+mn-ea"/>
                <a:cs typeface="+mn-cs"/>
              </a:rPr>
              <a:t> </a:t>
            </a:r>
            <a:r>
              <a:rPr lang="en-US" sz="1200" b="1" i="0" kern="1200" dirty="0" smtClean="0">
                <a:solidFill>
                  <a:schemeClr val="tx1"/>
                </a:solidFill>
                <a:effectLst/>
                <a:latin typeface="+mn-lt"/>
                <a:ea typeface="+mn-ea"/>
                <a:cs typeface="+mn-cs"/>
              </a:rPr>
              <a:t>15</a:t>
            </a:r>
            <a:r>
              <a:rPr lang="en-US" sz="1200" b="0" i="0" kern="1200" dirty="0" smtClean="0">
                <a:solidFill>
                  <a:schemeClr val="tx1"/>
                </a:solidFill>
                <a:effectLst/>
                <a:latin typeface="+mn-lt"/>
                <a:ea typeface="+mn-ea"/>
                <a:cs typeface="+mn-cs"/>
              </a:rPr>
              <a:t>, 689–696(2017)</a:t>
            </a:r>
          </a:p>
          <a:p>
            <a:r>
              <a:rPr lang="en-US" sz="1200" b="0" i="0" kern="1200" dirty="0" smtClean="0">
                <a:solidFill>
                  <a:schemeClr val="tx1"/>
                </a:solidFill>
                <a:effectLst/>
                <a:latin typeface="+mn-lt"/>
                <a:ea typeface="+mn-ea"/>
                <a:cs typeface="+mn-cs"/>
              </a:rPr>
              <a:t>doi:10.1038/nrmicro.2017.75</a:t>
            </a:r>
          </a:p>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7</a:t>
            </a:fld>
            <a:endParaRPr lang="en-US"/>
          </a:p>
        </p:txBody>
      </p:sp>
    </p:spTree>
    <p:extLst>
      <p:ext uri="{BB962C8B-B14F-4D97-AF65-F5344CB8AC3E}">
        <p14:creationId xmlns:p14="http://schemas.microsoft.com/office/powerpoint/2010/main" val="1303777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finish point?</a:t>
            </a:r>
          </a:p>
          <a:p>
            <a:r>
              <a:rPr lang="en-US" dirty="0" err="1" smtClean="0"/>
              <a:t>Psuedo</a:t>
            </a:r>
            <a:r>
              <a:rPr lang="en-US" dirty="0" smtClean="0"/>
              <a:t> code: environment, </a:t>
            </a:r>
            <a:r>
              <a:rPr lang="en-US" dirty="0" err="1" smtClean="0"/>
              <a:t>add_agents</a:t>
            </a:r>
            <a:r>
              <a:rPr lang="en-US" dirty="0" smtClean="0"/>
              <a:t>, add food </a:t>
            </a:r>
            <a:r>
              <a:rPr lang="en-US" dirty="0" err="1" smtClean="0"/>
              <a:t>etc</a:t>
            </a:r>
            <a:r>
              <a:rPr lang="en-US" dirty="0" smtClean="0"/>
              <a:t> </a:t>
            </a:r>
          </a:p>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10</a:t>
            </a:fld>
            <a:endParaRPr lang="en-US"/>
          </a:p>
        </p:txBody>
      </p:sp>
    </p:spTree>
    <p:extLst>
      <p:ext uri="{BB962C8B-B14F-4D97-AF65-F5344CB8AC3E}">
        <p14:creationId xmlns:p14="http://schemas.microsoft.com/office/powerpoint/2010/main" val="1362972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12</a:t>
            </a:fld>
            <a:endParaRPr lang="en-US"/>
          </a:p>
        </p:txBody>
      </p:sp>
    </p:spTree>
    <p:extLst>
      <p:ext uri="{BB962C8B-B14F-4D97-AF65-F5344CB8AC3E}">
        <p14:creationId xmlns:p14="http://schemas.microsoft.com/office/powerpoint/2010/main" val="9815546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labels?</a:t>
            </a:r>
          </a:p>
          <a:p>
            <a:r>
              <a:rPr lang="en-US" dirty="0" smtClean="0"/>
              <a:t>Slide for each and then this as the summary?</a:t>
            </a:r>
          </a:p>
          <a:p>
            <a:r>
              <a:rPr lang="en-US" dirty="0" smtClean="0"/>
              <a:t>Find decay constant</a:t>
            </a:r>
            <a:endParaRPr lang="en-US" dirty="0"/>
          </a:p>
        </p:txBody>
      </p:sp>
      <p:sp>
        <p:nvSpPr>
          <p:cNvPr id="4" name="Slide Number Placeholder 3"/>
          <p:cNvSpPr>
            <a:spLocks noGrp="1"/>
          </p:cNvSpPr>
          <p:nvPr>
            <p:ph type="sldNum" sz="quarter" idx="10"/>
          </p:nvPr>
        </p:nvSpPr>
        <p:spPr/>
        <p:txBody>
          <a:bodyPr/>
          <a:lstStyle/>
          <a:p>
            <a:fld id="{40E9A431-BCFF-9346-AE8A-AE76B9F890AE}" type="slidenum">
              <a:rPr lang="en-US" smtClean="0"/>
              <a:t>15</a:t>
            </a:fld>
            <a:endParaRPr lang="en-US"/>
          </a:p>
        </p:txBody>
      </p:sp>
    </p:spTree>
    <p:extLst>
      <p:ext uri="{BB962C8B-B14F-4D97-AF65-F5344CB8AC3E}">
        <p14:creationId xmlns:p14="http://schemas.microsoft.com/office/powerpoint/2010/main" val="978084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tif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39F8968-38FD-D649-9C40-056F03D4D1C6}"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6A9147B-AF21-1943-ADF1-92A0D1110DD9}"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B4CE816-AC98-AC47-B430-F7E7F9ED8960}"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7B98A6C-5C1E-0C43-9349-5B1445C0D5CB}"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pic>
        <p:nvPicPr>
          <p:cNvPr id="7" name="Picture 6"/>
          <p:cNvPicPr>
            <a:picLocks noChangeAspect="1"/>
          </p:cNvPicPr>
          <p:nvPr userDrawn="1"/>
        </p:nvPicPr>
        <p:blipFill>
          <a:blip r:embed="rId2"/>
          <a:stretch>
            <a:fillRect/>
          </a:stretch>
        </p:blipFill>
        <p:spPr>
          <a:xfrm>
            <a:off x="381000" y="364333"/>
            <a:ext cx="2108200" cy="55505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4769731-67AC-9448-AF56-EDC73EFCC785}"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821E887-C47D-1943-84DC-9DCA36106910}"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8E4B1D4-1A18-BB4F-BEEC-2626E964ACBB}" type="datetime1">
              <a:rPr lang="en-GB" smtClean="0"/>
              <a:t>12/12/2017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240540-A9E8-D546-9CC3-C483E4B621BA}"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0CCA6F-FCFF-BA43-A1C2-61FE17290991}" type="datetime1">
              <a:rPr lang="en-GB" smtClean="0"/>
              <a:t>12/12/2017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E9D7CF-184A-7C47-B069-C479950441A4}"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A75B84-4ABE-2D43-8A86-2F633AEFE1C6}"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C76519-DC98-9943-AA4C-CCCDEF055869}" type="datetime1">
              <a:rPr lang="en-GB" smtClean="0"/>
              <a:t>12/12/2017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692020627"/>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1.mp4"/><Relationship Id="rId2" Type="http://schemas.openxmlformats.org/officeDocument/2006/relationships/video" Target="../media/media1.mp4"/></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5" Type="http://schemas.openxmlformats.org/officeDocument/2006/relationships/image" Target="../media/image12.emf"/><Relationship Id="rId6" Type="http://schemas.openxmlformats.org/officeDocument/2006/relationships/image" Target="../media/image13.emf"/><Relationship Id="rId7" Type="http://schemas.openxmlformats.org/officeDocument/2006/relationships/image" Target="../media/image14.emf"/><Relationship Id="rId8" Type="http://schemas.openxmlformats.org/officeDocument/2006/relationships/image" Target="../media/image15.emf"/><Relationship Id="rId9"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8" Type="http://schemas.openxmlformats.org/officeDocument/2006/relationships/image" Target="../media/image20.emf"/><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2.png"/><Relationship Id="rId5" Type="http://schemas.openxmlformats.org/officeDocument/2006/relationships/image" Target="../media/image23.png"/><Relationship Id="rId1" Type="http://schemas.microsoft.com/office/2007/relationships/media" Target="../media/media2.mp4"/><Relationship Id="rId2"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4.png"/><Relationship Id="rId1" Type="http://schemas.microsoft.com/office/2007/relationships/media" Target="../media/media3.mp4"/><Relationship Id="rId2" Type="http://schemas.openxmlformats.org/officeDocument/2006/relationships/video" Target="../media/media3.mp4"/></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2.xml"/><Relationship Id="rId2" Type="http://schemas.openxmlformats.org/officeDocument/2006/relationships/diagramData" Target="../diagrams/data4.xml"/></Relationships>
</file>

<file path=ppt/slides/_rels/slide23.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1976198"/>
            <a:ext cx="8991600" cy="1645759"/>
          </a:xfrm>
        </p:spPr>
        <p:txBody>
          <a:bodyPr>
            <a:normAutofit fontScale="90000"/>
          </a:bodyPr>
          <a:lstStyle/>
          <a:p>
            <a:r>
              <a:rPr lang="en-US" sz="3600" dirty="0" smtClean="0"/>
              <a:t>THIRD YEAR RESEARCH PROJECT </a:t>
            </a:r>
            <a:r>
              <a:rPr lang="en-US" b="1" dirty="0" smtClean="0"/>
              <a:t>Computational Evolution: Antibiotic Resistance</a:t>
            </a:r>
            <a:endParaRPr lang="en-US" b="1" dirty="0"/>
          </a:p>
        </p:txBody>
      </p:sp>
      <p:sp>
        <p:nvSpPr>
          <p:cNvPr id="3" name="Subtitle 2"/>
          <p:cNvSpPr>
            <a:spLocks noGrp="1"/>
          </p:cNvSpPr>
          <p:nvPr>
            <p:ph type="subTitle" idx="1"/>
          </p:nvPr>
        </p:nvSpPr>
        <p:spPr>
          <a:xfrm>
            <a:off x="2695194" y="3929753"/>
            <a:ext cx="6801612" cy="1239894"/>
          </a:xfrm>
        </p:spPr>
        <p:txBody>
          <a:bodyPr>
            <a:normAutofit/>
          </a:bodyPr>
          <a:lstStyle/>
          <a:p>
            <a:r>
              <a:rPr lang="en-US" dirty="0">
                <a:solidFill>
                  <a:schemeClr val="tx1"/>
                </a:solidFill>
              </a:rPr>
              <a:t>Paris-Anne O’Shea &amp; </a:t>
            </a:r>
            <a:r>
              <a:rPr lang="en-US" dirty="0" smtClean="0">
                <a:solidFill>
                  <a:schemeClr val="tx1"/>
                </a:solidFill>
              </a:rPr>
              <a:t>Hameed </a:t>
            </a:r>
            <a:r>
              <a:rPr lang="en-US" dirty="0" err="1" smtClean="0">
                <a:solidFill>
                  <a:schemeClr val="tx1"/>
                </a:solidFill>
              </a:rPr>
              <a:t>Khandahari</a:t>
            </a:r>
            <a:r>
              <a:rPr lang="en-US" dirty="0" smtClean="0">
                <a:solidFill>
                  <a:schemeClr val="tx1"/>
                </a:solidFill>
              </a:rPr>
              <a:t> </a:t>
            </a:r>
            <a:endParaRPr lang="en-US" dirty="0">
              <a:solidFill>
                <a:schemeClr val="tx1"/>
              </a:solidFill>
            </a:endParaRPr>
          </a:p>
        </p:txBody>
      </p:sp>
      <p:sp>
        <p:nvSpPr>
          <p:cNvPr id="4" name="Date Placeholder 3"/>
          <p:cNvSpPr>
            <a:spLocks noGrp="1"/>
          </p:cNvSpPr>
          <p:nvPr>
            <p:ph type="dt" sz="half" idx="10"/>
          </p:nvPr>
        </p:nvSpPr>
        <p:spPr/>
        <p:txBody>
          <a:bodyPr/>
          <a:lstStyle/>
          <a:p>
            <a:fld id="{13AB9936-B351-4347-9ECE-E0DD8F028839}"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1</a:t>
            </a:fld>
            <a:endParaRPr lang="en-US" dirty="0"/>
          </a:p>
        </p:txBody>
      </p:sp>
      <p:pic>
        <p:nvPicPr>
          <p:cNvPr id="5" name="Picture 4"/>
          <p:cNvPicPr>
            <a:picLocks noChangeAspect="1"/>
          </p:cNvPicPr>
          <p:nvPr/>
        </p:nvPicPr>
        <p:blipFill>
          <a:blip r:embed="rId3"/>
          <a:stretch>
            <a:fillRect/>
          </a:stretch>
        </p:blipFill>
        <p:spPr>
          <a:xfrm>
            <a:off x="438150" y="436563"/>
            <a:ext cx="2324100" cy="611892"/>
          </a:xfrm>
          <a:prstGeom prst="rect">
            <a:avLst/>
          </a:prstGeom>
        </p:spPr>
      </p:pic>
    </p:spTree>
    <p:extLst>
      <p:ext uri="{BB962C8B-B14F-4D97-AF65-F5344CB8AC3E}">
        <p14:creationId xmlns:p14="http://schemas.microsoft.com/office/powerpoint/2010/main" val="13439548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le 42"/>
          <p:cNvSpPr>
            <a:spLocks noGrp="1"/>
          </p:cNvSpPr>
          <p:nvPr>
            <p:ph type="title"/>
          </p:nvPr>
        </p:nvSpPr>
        <p:spPr>
          <a:xfrm>
            <a:off x="509560" y="3139288"/>
            <a:ext cx="3505537" cy="742813"/>
          </a:xfrm>
          <a:noFill/>
        </p:spPr>
        <p:style>
          <a:lnRef idx="1">
            <a:schemeClr val="accent5"/>
          </a:lnRef>
          <a:fillRef idx="2">
            <a:schemeClr val="accent5"/>
          </a:fillRef>
          <a:effectRef idx="1">
            <a:schemeClr val="accent5"/>
          </a:effectRef>
          <a:fontRef idx="minor">
            <a:schemeClr val="dk1"/>
          </a:fontRef>
        </p:style>
        <p:txBody>
          <a:bodyPr>
            <a:normAutofit/>
          </a:bodyPr>
          <a:lstStyle/>
          <a:p>
            <a:pPr algn="ctr"/>
            <a:r>
              <a:rPr lang="en-US" sz="3600" dirty="0" smtClean="0">
                <a:solidFill>
                  <a:schemeClr val="tx1"/>
                </a:solidFill>
              </a:rPr>
              <a:t>Simulation Logic</a:t>
            </a:r>
            <a:endParaRPr lang="en-US" sz="3600" dirty="0">
              <a:solidFill>
                <a:schemeClr val="tx1"/>
              </a:solidFill>
            </a:endParaRPr>
          </a:p>
        </p:txBody>
      </p:sp>
      <p:sp>
        <p:nvSpPr>
          <p:cNvPr id="9" name="Date Placeholder 8"/>
          <p:cNvSpPr>
            <a:spLocks noGrp="1"/>
          </p:cNvSpPr>
          <p:nvPr>
            <p:ph type="dt" sz="half" idx="10"/>
          </p:nvPr>
        </p:nvSpPr>
        <p:spPr/>
        <p:txBody>
          <a:bodyPr/>
          <a:lstStyle/>
          <a:p>
            <a:fld id="{45DA0333-B1A4-C342-9284-13BFCB153AA8}" type="datetime1">
              <a:rPr lang="en-GB" smtClean="0"/>
              <a:t>12/12/2017</a:t>
            </a:fld>
            <a:endParaRPr lang="en-US" dirty="0"/>
          </a:p>
        </p:txBody>
      </p:sp>
      <p:sp>
        <p:nvSpPr>
          <p:cNvPr id="10" name="Footer Placeholder 9"/>
          <p:cNvSpPr>
            <a:spLocks noGrp="1"/>
          </p:cNvSpPr>
          <p:nvPr>
            <p:ph type="ftr" sz="quarter" idx="11"/>
          </p:nvPr>
        </p:nvSpPr>
        <p:spPr/>
        <p:txBody>
          <a:bodyPr/>
          <a:lstStyle/>
          <a:p>
            <a:endParaRPr lang="en-US" dirty="0"/>
          </a:p>
        </p:txBody>
      </p:sp>
      <p:sp>
        <p:nvSpPr>
          <p:cNvPr id="14" name="Slide Number Placeholder 13"/>
          <p:cNvSpPr>
            <a:spLocks noGrp="1"/>
          </p:cNvSpPr>
          <p:nvPr>
            <p:ph type="sldNum" sz="quarter" idx="12"/>
          </p:nvPr>
        </p:nvSpPr>
        <p:spPr/>
        <p:txBody>
          <a:bodyPr/>
          <a:lstStyle/>
          <a:p>
            <a:fld id="{8A7A6979-0714-4377-B894-6BE4C2D6E202}" type="slidenum">
              <a:rPr lang="en-US" smtClean="0"/>
              <a:pPr/>
              <a:t>10</a:t>
            </a:fld>
            <a:endParaRPr lang="en-US" dirty="0"/>
          </a:p>
        </p:txBody>
      </p:sp>
      <p:sp>
        <p:nvSpPr>
          <p:cNvPr id="4" name="Oval 3"/>
          <p:cNvSpPr/>
          <p:nvPr/>
        </p:nvSpPr>
        <p:spPr>
          <a:xfrm>
            <a:off x="815209" y="1557458"/>
            <a:ext cx="1004658" cy="47607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1600" dirty="0" smtClean="0"/>
              <a:t>START</a:t>
            </a:r>
            <a:endParaRPr lang="en-US" sz="1600" dirty="0"/>
          </a:p>
        </p:txBody>
      </p:sp>
      <p:sp>
        <p:nvSpPr>
          <p:cNvPr id="5" name="Parallelogram 4"/>
          <p:cNvSpPr/>
          <p:nvPr/>
        </p:nvSpPr>
        <p:spPr>
          <a:xfrm>
            <a:off x="443850" y="297682"/>
            <a:ext cx="1891803" cy="777061"/>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sz="1600" dirty="0" err="1" smtClean="0"/>
              <a:t>Initialise</a:t>
            </a:r>
            <a:r>
              <a:rPr lang="en-US" sz="1600" dirty="0" smtClean="0"/>
              <a:t> environment</a:t>
            </a:r>
            <a:endParaRPr lang="en-US" sz="1600" dirty="0"/>
          </a:p>
        </p:txBody>
      </p:sp>
      <p:sp>
        <p:nvSpPr>
          <p:cNvPr id="6" name="Parallelogram 5"/>
          <p:cNvSpPr/>
          <p:nvPr/>
        </p:nvSpPr>
        <p:spPr>
          <a:xfrm>
            <a:off x="3986842" y="158175"/>
            <a:ext cx="1358553" cy="668175"/>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600" dirty="0" smtClean="0"/>
              <a:t>Add </a:t>
            </a:r>
            <a:r>
              <a:rPr lang="en-US" sz="1600" dirty="0" smtClean="0"/>
              <a:t>bacteria</a:t>
            </a:r>
            <a:endParaRPr lang="en-US" sz="1600" dirty="0"/>
          </a:p>
        </p:txBody>
      </p:sp>
      <p:sp>
        <p:nvSpPr>
          <p:cNvPr id="7" name="Parallelogram 6"/>
          <p:cNvSpPr/>
          <p:nvPr/>
        </p:nvSpPr>
        <p:spPr>
          <a:xfrm>
            <a:off x="2617923" y="249611"/>
            <a:ext cx="1086649" cy="873204"/>
          </a:xfrm>
          <a:prstGeom prst="parallelogram">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spAutoFit/>
          </a:bodyPr>
          <a:lstStyle/>
          <a:p>
            <a:pPr algn="ctr"/>
            <a:r>
              <a:rPr lang="en-US" sz="1600" dirty="0" smtClean="0"/>
              <a:t>Add </a:t>
            </a:r>
            <a:r>
              <a:rPr lang="en-US" sz="1600" dirty="0" smtClean="0"/>
              <a:t>food</a:t>
            </a:r>
            <a:endParaRPr lang="en-US" sz="1600" dirty="0"/>
          </a:p>
        </p:txBody>
      </p:sp>
      <p:sp>
        <p:nvSpPr>
          <p:cNvPr id="8" name="Hexagon 7"/>
          <p:cNvSpPr/>
          <p:nvPr/>
        </p:nvSpPr>
        <p:spPr>
          <a:xfrm>
            <a:off x="5759213" y="2962423"/>
            <a:ext cx="1370047" cy="241791"/>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move</a:t>
            </a:r>
            <a:r>
              <a:rPr lang="en-US" sz="1600" dirty="0" smtClean="0"/>
              <a:t>()</a:t>
            </a:r>
            <a:endParaRPr lang="en-US" sz="1600" dirty="0"/>
          </a:p>
        </p:txBody>
      </p:sp>
      <p:sp>
        <p:nvSpPr>
          <p:cNvPr id="11" name="Rectangle 10"/>
          <p:cNvSpPr/>
          <p:nvPr/>
        </p:nvSpPr>
        <p:spPr>
          <a:xfrm>
            <a:off x="9129927" y="5747896"/>
            <a:ext cx="886218" cy="2054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eat</a:t>
            </a:r>
            <a:r>
              <a:rPr lang="en-US" sz="1600" dirty="0"/>
              <a:t>()</a:t>
            </a:r>
          </a:p>
        </p:txBody>
      </p:sp>
      <p:sp>
        <p:nvSpPr>
          <p:cNvPr id="12" name="Rectangle 11"/>
          <p:cNvSpPr/>
          <p:nvPr/>
        </p:nvSpPr>
        <p:spPr>
          <a:xfrm>
            <a:off x="8064173" y="3642915"/>
            <a:ext cx="1308825" cy="4840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sz="1600" dirty="0" smtClean="0"/>
              <a:t>reproduce</a:t>
            </a:r>
            <a:r>
              <a:rPr lang="en-US" sz="1600" dirty="0" smtClean="0"/>
              <a:t>()</a:t>
            </a:r>
            <a:endParaRPr lang="en-US" sz="1600" dirty="0"/>
          </a:p>
        </p:txBody>
      </p:sp>
      <p:sp>
        <p:nvSpPr>
          <p:cNvPr id="13" name="Rectangle 12"/>
          <p:cNvSpPr/>
          <p:nvPr/>
        </p:nvSpPr>
        <p:spPr>
          <a:xfrm>
            <a:off x="7952732" y="2605626"/>
            <a:ext cx="990489" cy="3341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die</a:t>
            </a:r>
            <a:r>
              <a:rPr lang="en-US" sz="1600" dirty="0"/>
              <a:t>()</a:t>
            </a:r>
          </a:p>
        </p:txBody>
      </p:sp>
      <p:sp>
        <p:nvSpPr>
          <p:cNvPr id="15" name="Diamond 14"/>
          <p:cNvSpPr/>
          <p:nvPr/>
        </p:nvSpPr>
        <p:spPr>
          <a:xfrm>
            <a:off x="5517999" y="3476509"/>
            <a:ext cx="1584168" cy="616728"/>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Food Level?</a:t>
            </a:r>
            <a:endParaRPr lang="en-US" sz="1600" dirty="0"/>
          </a:p>
        </p:txBody>
      </p:sp>
      <p:sp>
        <p:nvSpPr>
          <p:cNvPr id="16" name="Diamond 15"/>
          <p:cNvSpPr/>
          <p:nvPr/>
        </p:nvSpPr>
        <p:spPr>
          <a:xfrm>
            <a:off x="9394300" y="3013500"/>
            <a:ext cx="2443401" cy="1146871"/>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10% chance of mutation of any gene</a:t>
            </a:r>
            <a:endParaRPr lang="en-US" sz="1600" dirty="0"/>
          </a:p>
        </p:txBody>
      </p:sp>
      <p:cxnSp>
        <p:nvCxnSpPr>
          <p:cNvPr id="19" name="Straight Arrow Connector 18"/>
          <p:cNvCxnSpPr/>
          <p:nvPr/>
        </p:nvCxnSpPr>
        <p:spPr>
          <a:xfrm flipH="1">
            <a:off x="6754930" y="2586463"/>
            <a:ext cx="213911" cy="35335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p:cNvCxnSpPr/>
          <p:nvPr/>
        </p:nvCxnSpPr>
        <p:spPr>
          <a:xfrm flipV="1">
            <a:off x="7056600" y="3043256"/>
            <a:ext cx="1044795" cy="58457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p:cNvCxnSpPr/>
          <p:nvPr/>
        </p:nvCxnSpPr>
        <p:spPr>
          <a:xfrm>
            <a:off x="6478078" y="4123327"/>
            <a:ext cx="917" cy="27990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p:cNvCxnSpPr/>
          <p:nvPr/>
        </p:nvCxnSpPr>
        <p:spPr>
          <a:xfrm>
            <a:off x="7649886" y="5838115"/>
            <a:ext cx="313399"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9" name="Straight Arrow Connector 78"/>
          <p:cNvCxnSpPr/>
          <p:nvPr/>
        </p:nvCxnSpPr>
        <p:spPr>
          <a:xfrm>
            <a:off x="6499472" y="2378427"/>
            <a:ext cx="1115" cy="12487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80" name="Diamond 79"/>
          <p:cNvSpPr/>
          <p:nvPr/>
        </p:nvSpPr>
        <p:spPr>
          <a:xfrm>
            <a:off x="4803411" y="4128334"/>
            <a:ext cx="2264132" cy="1323748"/>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Bacteria position == Antibiotics position? </a:t>
            </a:r>
            <a:endParaRPr lang="en-US" sz="1600" dirty="0"/>
          </a:p>
        </p:txBody>
      </p:sp>
      <p:sp>
        <p:nvSpPr>
          <p:cNvPr id="83" name="Diamond 82"/>
          <p:cNvSpPr/>
          <p:nvPr/>
        </p:nvSpPr>
        <p:spPr>
          <a:xfrm>
            <a:off x="8061095" y="4263279"/>
            <a:ext cx="1980218" cy="116163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ctr"/>
            <a:r>
              <a:rPr lang="en-US" sz="1600" dirty="0" smtClean="0"/>
              <a:t>Bacteria resistant?</a:t>
            </a:r>
            <a:endParaRPr lang="en-US" sz="1600" dirty="0"/>
          </a:p>
        </p:txBody>
      </p:sp>
      <p:cxnSp>
        <p:nvCxnSpPr>
          <p:cNvPr id="85" name="Straight Arrow Connector 84"/>
          <p:cNvCxnSpPr/>
          <p:nvPr/>
        </p:nvCxnSpPr>
        <p:spPr>
          <a:xfrm>
            <a:off x="6497069" y="5248509"/>
            <a:ext cx="0" cy="22422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86" name="Straight Arrow Connector 85"/>
          <p:cNvCxnSpPr/>
          <p:nvPr/>
        </p:nvCxnSpPr>
        <p:spPr>
          <a:xfrm flipH="1">
            <a:off x="7879922" y="5127551"/>
            <a:ext cx="348245" cy="30803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10320579" y="4603438"/>
            <a:ext cx="1517122" cy="182875"/>
          </a:xfrm>
          <a:prstGeom prst="rect">
            <a:avLst/>
          </a:prstGeom>
          <a:noFill/>
        </p:spPr>
        <p:txBody>
          <a:bodyPr wrap="square" rtlCol="0">
            <a:noAutofit/>
          </a:bodyPr>
          <a:lstStyle/>
          <a:p>
            <a:r>
              <a:rPr lang="en-US" sz="1600" dirty="0"/>
              <a:t>n</a:t>
            </a:r>
            <a:r>
              <a:rPr lang="en-US" sz="1600" dirty="0" smtClean="0"/>
              <a:t>ot resistant</a:t>
            </a:r>
            <a:endParaRPr lang="en-US" sz="1600" dirty="0"/>
          </a:p>
        </p:txBody>
      </p:sp>
      <p:sp>
        <p:nvSpPr>
          <p:cNvPr id="88" name="TextBox 87"/>
          <p:cNvSpPr txBox="1"/>
          <p:nvPr/>
        </p:nvSpPr>
        <p:spPr>
          <a:xfrm>
            <a:off x="7280011" y="4983664"/>
            <a:ext cx="1067310" cy="397169"/>
          </a:xfrm>
          <a:prstGeom prst="rect">
            <a:avLst/>
          </a:prstGeom>
          <a:noFill/>
        </p:spPr>
        <p:txBody>
          <a:bodyPr wrap="square" rtlCol="0">
            <a:noAutofit/>
          </a:bodyPr>
          <a:lstStyle/>
          <a:p>
            <a:r>
              <a:rPr lang="en-US" sz="1600" dirty="0" smtClean="0"/>
              <a:t>resistant</a:t>
            </a:r>
            <a:endParaRPr lang="en-US" sz="1600" dirty="0"/>
          </a:p>
        </p:txBody>
      </p:sp>
      <p:sp>
        <p:nvSpPr>
          <p:cNvPr id="91" name="TextBox 90"/>
          <p:cNvSpPr txBox="1"/>
          <p:nvPr/>
        </p:nvSpPr>
        <p:spPr>
          <a:xfrm>
            <a:off x="5004472" y="3152128"/>
            <a:ext cx="2334467" cy="193825"/>
          </a:xfrm>
          <a:prstGeom prst="rect">
            <a:avLst/>
          </a:prstGeom>
          <a:noFill/>
        </p:spPr>
        <p:txBody>
          <a:bodyPr wrap="square" rtlCol="0">
            <a:noAutofit/>
          </a:bodyPr>
          <a:lstStyle/>
          <a:p>
            <a:r>
              <a:rPr lang="en-US" sz="1600" dirty="0"/>
              <a:t>f</a:t>
            </a:r>
            <a:r>
              <a:rPr lang="en-US" sz="1600" dirty="0" smtClean="0"/>
              <a:t>ood level decreases</a:t>
            </a:r>
            <a:endParaRPr lang="en-US" sz="1600" dirty="0"/>
          </a:p>
        </p:txBody>
      </p:sp>
      <p:cxnSp>
        <p:nvCxnSpPr>
          <p:cNvPr id="92" name="Straight Arrow Connector 91"/>
          <p:cNvCxnSpPr/>
          <p:nvPr/>
        </p:nvCxnSpPr>
        <p:spPr>
          <a:xfrm flipV="1">
            <a:off x="7006007" y="4660694"/>
            <a:ext cx="1239433" cy="1653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95" name="Straight Connector 94"/>
          <p:cNvCxnSpPr/>
          <p:nvPr/>
        </p:nvCxnSpPr>
        <p:spPr>
          <a:xfrm>
            <a:off x="4631930" y="6555753"/>
            <a:ext cx="1878008"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p:nvCxnSpPr>
        <p:spPr>
          <a:xfrm flipV="1">
            <a:off x="4631930" y="932649"/>
            <a:ext cx="21161" cy="564332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02" name="Hexagon 101"/>
          <p:cNvSpPr/>
          <p:nvPr/>
        </p:nvSpPr>
        <p:spPr>
          <a:xfrm>
            <a:off x="5686553" y="259567"/>
            <a:ext cx="1559456" cy="784181"/>
          </a:xfrm>
          <a:prstGeom prst="hexag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en-US" sz="1600" dirty="0" smtClean="0"/>
              <a:t>Set clock</a:t>
            </a:r>
            <a:endParaRPr lang="en-US" sz="1600" dirty="0"/>
          </a:p>
        </p:txBody>
      </p:sp>
      <p:sp>
        <p:nvSpPr>
          <p:cNvPr id="103" name="Diamond 102"/>
          <p:cNvSpPr/>
          <p:nvPr/>
        </p:nvSpPr>
        <p:spPr>
          <a:xfrm>
            <a:off x="5120756" y="1912051"/>
            <a:ext cx="2334467" cy="878014"/>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a:t>Dormant?</a:t>
            </a:r>
            <a:endParaRPr lang="en-US" sz="1600" dirty="0"/>
          </a:p>
        </p:txBody>
      </p:sp>
      <p:cxnSp>
        <p:nvCxnSpPr>
          <p:cNvPr id="108" name="Straight Arrow Connector 107"/>
          <p:cNvCxnSpPr/>
          <p:nvPr/>
        </p:nvCxnSpPr>
        <p:spPr>
          <a:xfrm flipV="1">
            <a:off x="1288829" y="1103319"/>
            <a:ext cx="60942" cy="3631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p:cNvCxnSpPr/>
          <p:nvPr/>
        </p:nvCxnSpPr>
        <p:spPr>
          <a:xfrm>
            <a:off x="2369954" y="618890"/>
            <a:ext cx="276767" cy="43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p:nvPr/>
        </p:nvCxnSpPr>
        <p:spPr>
          <a:xfrm>
            <a:off x="4642510" y="931414"/>
            <a:ext cx="975442" cy="36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Straight Arrow Connector 116"/>
          <p:cNvCxnSpPr/>
          <p:nvPr/>
        </p:nvCxnSpPr>
        <p:spPr>
          <a:xfrm>
            <a:off x="3688013" y="599600"/>
            <a:ext cx="276767" cy="437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1" name="Diamond 120"/>
          <p:cNvSpPr/>
          <p:nvPr/>
        </p:nvSpPr>
        <p:spPr>
          <a:xfrm>
            <a:off x="4939808" y="1231402"/>
            <a:ext cx="2362643" cy="64007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600" smtClean="0"/>
              <a:t>Add antibiotics</a:t>
            </a:r>
            <a:r>
              <a:rPr lang="en-US" sz="1600" dirty="0" smtClean="0"/>
              <a:t>?</a:t>
            </a:r>
            <a:endParaRPr lang="en-US" sz="1600" dirty="0"/>
          </a:p>
        </p:txBody>
      </p:sp>
      <p:cxnSp>
        <p:nvCxnSpPr>
          <p:cNvPr id="127" name="Straight Connector 126"/>
          <p:cNvCxnSpPr/>
          <p:nvPr/>
        </p:nvCxnSpPr>
        <p:spPr>
          <a:xfrm>
            <a:off x="7540508" y="716733"/>
            <a:ext cx="38833" cy="148880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7246009" y="2205537"/>
            <a:ext cx="333332"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p:nvPr/>
        </p:nvCxnSpPr>
        <p:spPr>
          <a:xfrm>
            <a:off x="6924880" y="1712011"/>
            <a:ext cx="0" cy="408251"/>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34" name="Straight Arrow Connector 133"/>
          <p:cNvCxnSpPr/>
          <p:nvPr/>
        </p:nvCxnSpPr>
        <p:spPr>
          <a:xfrm>
            <a:off x="6922420" y="1074743"/>
            <a:ext cx="2460" cy="344984"/>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43" name="Straight Arrow Connector 142"/>
          <p:cNvCxnSpPr/>
          <p:nvPr/>
        </p:nvCxnSpPr>
        <p:spPr>
          <a:xfrm>
            <a:off x="6911679" y="3931667"/>
            <a:ext cx="979877" cy="273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57" name="Diamond 156"/>
          <p:cNvSpPr/>
          <p:nvPr/>
        </p:nvSpPr>
        <p:spPr>
          <a:xfrm>
            <a:off x="5855114" y="5184183"/>
            <a:ext cx="2568915" cy="133286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r>
              <a:rPr lang="en-US" sz="1600" dirty="0" smtClean="0"/>
              <a:t>Bacteria position? == food position? </a:t>
            </a:r>
            <a:endParaRPr lang="en-US" sz="1600" dirty="0"/>
          </a:p>
        </p:txBody>
      </p:sp>
      <p:cxnSp>
        <p:nvCxnSpPr>
          <p:cNvPr id="161" name="Straight Connector 160"/>
          <p:cNvCxnSpPr/>
          <p:nvPr/>
        </p:nvCxnSpPr>
        <p:spPr>
          <a:xfrm>
            <a:off x="11919857" y="2746034"/>
            <a:ext cx="0" cy="186551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3" name="Straight Arrow Connector 162"/>
          <p:cNvCxnSpPr/>
          <p:nvPr/>
        </p:nvCxnSpPr>
        <p:spPr>
          <a:xfrm>
            <a:off x="9442713" y="3856237"/>
            <a:ext cx="26064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68" name="Straight Connector 167"/>
          <p:cNvCxnSpPr/>
          <p:nvPr/>
        </p:nvCxnSpPr>
        <p:spPr>
          <a:xfrm>
            <a:off x="6509937" y="6298294"/>
            <a:ext cx="0" cy="25745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Arrow Connector 168"/>
          <p:cNvCxnSpPr/>
          <p:nvPr/>
        </p:nvCxnSpPr>
        <p:spPr>
          <a:xfrm>
            <a:off x="5307609" y="613806"/>
            <a:ext cx="260647" cy="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235" name="Straight Arrow Connector 234"/>
          <p:cNvCxnSpPr/>
          <p:nvPr/>
        </p:nvCxnSpPr>
        <p:spPr>
          <a:xfrm flipH="1">
            <a:off x="7152695" y="716733"/>
            <a:ext cx="396049"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p:nvCxnSpPr>
        <p:spPr>
          <a:xfrm flipV="1">
            <a:off x="9627568" y="4611546"/>
            <a:ext cx="2292289" cy="33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7" name="Straight Arrow Connector 246"/>
          <p:cNvCxnSpPr/>
          <p:nvPr/>
        </p:nvCxnSpPr>
        <p:spPr>
          <a:xfrm flipH="1">
            <a:off x="8971958" y="2746034"/>
            <a:ext cx="2969466"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p:nvCxnSpPr>
        <p:spPr>
          <a:xfrm>
            <a:off x="8359898" y="474915"/>
            <a:ext cx="0" cy="1903512"/>
          </a:xfrm>
          <a:prstGeom prst="line">
            <a:avLst/>
          </a:prstGeom>
          <a:ln w="38100">
            <a:solidFill>
              <a:schemeClr val="tx1"/>
            </a:solidFill>
          </a:ln>
        </p:spPr>
        <p:style>
          <a:lnRef idx="1">
            <a:schemeClr val="dk1"/>
          </a:lnRef>
          <a:fillRef idx="0">
            <a:schemeClr val="dk1"/>
          </a:fillRef>
          <a:effectRef idx="0">
            <a:schemeClr val="dk1"/>
          </a:effectRef>
          <a:fontRef idx="minor">
            <a:schemeClr val="tx1"/>
          </a:fontRef>
        </p:style>
      </p:cxnSp>
      <p:cxnSp>
        <p:nvCxnSpPr>
          <p:cNvPr id="262" name="Straight Arrow Connector 261"/>
          <p:cNvCxnSpPr/>
          <p:nvPr/>
        </p:nvCxnSpPr>
        <p:spPr>
          <a:xfrm flipH="1">
            <a:off x="7152695" y="464722"/>
            <a:ext cx="120720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8527222" y="5850614"/>
            <a:ext cx="523982"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7660023" y="3156533"/>
            <a:ext cx="585417" cy="369332"/>
          </a:xfrm>
          <a:prstGeom prst="rect">
            <a:avLst/>
          </a:prstGeom>
          <a:noFill/>
        </p:spPr>
        <p:txBody>
          <a:bodyPr wrap="none" rtlCol="0">
            <a:spAutoFit/>
          </a:bodyPr>
          <a:lstStyle/>
          <a:p>
            <a:r>
              <a:rPr lang="en-US" smtClean="0"/>
              <a:t>== 0</a:t>
            </a:r>
            <a:endParaRPr lang="en-US"/>
          </a:p>
        </p:txBody>
      </p:sp>
      <p:sp>
        <p:nvSpPr>
          <p:cNvPr id="75" name="TextBox 74"/>
          <p:cNvSpPr txBox="1"/>
          <p:nvPr/>
        </p:nvSpPr>
        <p:spPr>
          <a:xfrm>
            <a:off x="6754930" y="3882101"/>
            <a:ext cx="1331358" cy="584775"/>
          </a:xfrm>
          <a:prstGeom prst="rect">
            <a:avLst/>
          </a:prstGeom>
          <a:noFill/>
        </p:spPr>
        <p:txBody>
          <a:bodyPr wrap="square" rtlCol="0">
            <a:spAutoFit/>
          </a:bodyPr>
          <a:lstStyle/>
          <a:p>
            <a:pPr algn="ctr"/>
            <a:r>
              <a:rPr lang="en-US" sz="1600" dirty="0" smtClean="0"/>
              <a:t>&gt; Reproduce level</a:t>
            </a:r>
            <a:endParaRPr lang="en-US" sz="1600" dirty="0"/>
          </a:p>
        </p:txBody>
      </p:sp>
      <p:cxnSp>
        <p:nvCxnSpPr>
          <p:cNvPr id="78" name="Straight Arrow Connector 77"/>
          <p:cNvCxnSpPr/>
          <p:nvPr/>
        </p:nvCxnSpPr>
        <p:spPr>
          <a:xfrm>
            <a:off x="6840351" y="3249040"/>
            <a:ext cx="0" cy="433937"/>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16111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8590" y="669925"/>
            <a:ext cx="10515600" cy="1325563"/>
          </a:xfrm>
        </p:spPr>
        <p:txBody>
          <a:bodyPr/>
          <a:lstStyle/>
          <a:p>
            <a:r>
              <a:rPr lang="en-US" dirty="0" smtClean="0"/>
              <a:t>Possible Mutations</a:t>
            </a:r>
            <a:endParaRPr lang="en-US" dirty="0"/>
          </a:p>
        </p:txBody>
      </p:sp>
      <p:sp>
        <p:nvSpPr>
          <p:cNvPr id="5" name="Date Placeholder 4"/>
          <p:cNvSpPr>
            <a:spLocks noGrp="1"/>
          </p:cNvSpPr>
          <p:nvPr>
            <p:ph type="dt" sz="half" idx="10"/>
          </p:nvPr>
        </p:nvSpPr>
        <p:spPr/>
        <p:txBody>
          <a:bodyPr/>
          <a:lstStyle/>
          <a:p>
            <a:fld id="{B7432BA2-8940-D240-ACDD-CDB798A0732F}"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11</a:t>
            </a:fld>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13485835"/>
              </p:ext>
            </p:extLst>
          </p:nvPr>
        </p:nvGraphicFramePr>
        <p:xfrm>
          <a:off x="1748590" y="1790701"/>
          <a:ext cx="5395160" cy="4250714"/>
        </p:xfrm>
        <a:graphic>
          <a:graphicData uri="http://schemas.openxmlformats.org/drawingml/2006/table">
            <a:tbl>
              <a:tblPr firstRow="1" bandRow="1">
                <a:tableStyleId>{5C22544A-7EE6-4342-B048-85BDC9FD1C3A}</a:tableStyleId>
              </a:tblPr>
              <a:tblGrid>
                <a:gridCol w="2697580"/>
                <a:gridCol w="2697580"/>
              </a:tblGrid>
              <a:tr h="468134">
                <a:tc>
                  <a:txBody>
                    <a:bodyPr/>
                    <a:lstStyle/>
                    <a:p>
                      <a:r>
                        <a:rPr lang="en-US" sz="2000" dirty="0" smtClean="0"/>
                        <a:t>Gene</a:t>
                      </a:r>
                      <a:endParaRPr lang="en-US" sz="2000" dirty="0"/>
                    </a:p>
                  </a:txBody>
                  <a:tcPr/>
                </a:tc>
                <a:tc>
                  <a:txBody>
                    <a:bodyPr/>
                    <a:lstStyle/>
                    <a:p>
                      <a:r>
                        <a:rPr lang="en-US" sz="2000" dirty="0" smtClean="0"/>
                        <a:t>Fitness Cost</a:t>
                      </a:r>
                      <a:endParaRPr lang="en-US" sz="2000" dirty="0"/>
                    </a:p>
                  </a:txBody>
                  <a:tcPr/>
                </a:tc>
              </a:tr>
              <a:tr h="808012">
                <a:tc>
                  <a:txBody>
                    <a:bodyPr/>
                    <a:lstStyle/>
                    <a:p>
                      <a:r>
                        <a:rPr lang="en-US" sz="2000" dirty="0" smtClean="0"/>
                        <a:t>Antibiotic Resistance</a:t>
                      </a:r>
                      <a:endParaRPr lang="en-US" sz="2000" dirty="0"/>
                    </a:p>
                  </a:txBody>
                  <a:tcPr/>
                </a:tc>
                <a:tc>
                  <a:txBody>
                    <a:bodyPr/>
                    <a:lstStyle/>
                    <a:p>
                      <a:r>
                        <a:rPr lang="en-US" sz="2000" dirty="0" smtClean="0"/>
                        <a:t>Reproduce Level += one eat</a:t>
                      </a:r>
                      <a:endParaRPr lang="en-US" sz="2000" dirty="0"/>
                    </a:p>
                  </a:txBody>
                  <a:tcPr/>
                </a:tc>
              </a:tr>
              <a:tr h="808012">
                <a:tc>
                  <a:txBody>
                    <a:bodyPr/>
                    <a:lstStyle/>
                    <a:p>
                      <a:r>
                        <a:rPr lang="en-US" sz="2000" dirty="0" smtClean="0"/>
                        <a:t>Number of Offspring</a:t>
                      </a:r>
                      <a:endParaRPr lang="en-US" sz="2000" dirty="0"/>
                    </a:p>
                  </a:txBody>
                  <a:tcPr/>
                </a:tc>
                <a:tc>
                  <a:txBody>
                    <a:bodyPr/>
                    <a:lstStyle/>
                    <a:p>
                      <a:r>
                        <a:rPr lang="en-US" sz="2000" dirty="0" smtClean="0"/>
                        <a:t>Reproduce Level</a:t>
                      </a:r>
                      <a:r>
                        <a:rPr lang="en-US" sz="2000" baseline="0" dirty="0" smtClean="0"/>
                        <a:t> += 2 eats for each additional child</a:t>
                      </a:r>
                      <a:endParaRPr lang="en-US" sz="2000" dirty="0"/>
                    </a:p>
                  </a:txBody>
                  <a:tcPr/>
                </a:tc>
              </a:tr>
              <a:tr h="1500594">
                <a:tc>
                  <a:txBody>
                    <a:bodyPr/>
                    <a:lstStyle/>
                    <a:p>
                      <a:r>
                        <a:rPr lang="en-US" sz="2000" dirty="0" smtClean="0"/>
                        <a:t>Dormancy Duration</a:t>
                      </a:r>
                      <a:endParaRPr lang="en-US" sz="2000" dirty="0"/>
                    </a:p>
                  </a:txBody>
                  <a:tcPr/>
                </a:tc>
                <a:tc>
                  <a:txBody>
                    <a:bodyPr/>
                    <a:lstStyle/>
                    <a:p>
                      <a:r>
                        <a:rPr lang="en-US" sz="2000" dirty="0" smtClean="0"/>
                        <a:t>The longer the dormancy the less time the bacteria has</a:t>
                      </a:r>
                      <a:r>
                        <a:rPr lang="en-US" sz="2000" baseline="0" dirty="0" smtClean="0"/>
                        <a:t> to eat and hence reproduce</a:t>
                      </a:r>
                      <a:endParaRPr lang="en-US" sz="2000" dirty="0"/>
                    </a:p>
                  </a:txBody>
                  <a:tcPr/>
                </a:tc>
              </a:tr>
              <a:tr h="468134">
                <a:tc>
                  <a:txBody>
                    <a:bodyPr/>
                    <a:lstStyle/>
                    <a:p>
                      <a:r>
                        <a:rPr lang="en-US" sz="2000" dirty="0" smtClean="0"/>
                        <a:t>Dormancy Frequency</a:t>
                      </a:r>
                      <a:endParaRPr lang="en-US" sz="2000" dirty="0"/>
                    </a:p>
                  </a:txBody>
                  <a:tcPr/>
                </a:tc>
                <a:tc>
                  <a:txBody>
                    <a:bodyPr/>
                    <a:lstStyle/>
                    <a:p>
                      <a:endParaRPr lang="en-US" sz="2000" dirty="0"/>
                    </a:p>
                  </a:txBody>
                  <a:tcPr/>
                </a:tc>
              </a:tr>
            </a:tbl>
          </a:graphicData>
        </a:graphic>
      </p:graphicFrame>
    </p:spTree>
    <p:extLst>
      <p:ext uri="{BB962C8B-B14F-4D97-AF65-F5344CB8AC3E}">
        <p14:creationId xmlns:p14="http://schemas.microsoft.com/office/powerpoint/2010/main" val="5942051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15172" y="257175"/>
            <a:ext cx="2561656" cy="1976437"/>
          </a:xfrm>
          <a:prstGeom prst="ellipse">
            <a:avLst/>
          </a:prstGeom>
          <a:solidFill>
            <a:schemeClr val="accent2"/>
          </a:solidFill>
          <a:ln>
            <a:noFill/>
          </a:ln>
        </p:spPr>
        <p:txBody>
          <a:bodyPr>
            <a:normAutofit/>
          </a:bodyPr>
          <a:lstStyle/>
          <a:p>
            <a:pPr algn="ctr"/>
            <a:r>
              <a:rPr lang="en-US" sz="2400" dirty="0" smtClean="0">
                <a:solidFill>
                  <a:srgbClr val="FFFFFF"/>
                </a:solidFill>
              </a:rPr>
              <a:t>Model </a:t>
            </a:r>
            <a:br>
              <a:rPr lang="en-US" sz="2400" dirty="0" smtClean="0">
                <a:solidFill>
                  <a:srgbClr val="FFFFFF"/>
                </a:solidFill>
              </a:rPr>
            </a:br>
            <a:r>
              <a:rPr lang="en-US" sz="2400" dirty="0" smtClean="0">
                <a:solidFill>
                  <a:srgbClr val="FFFFFF"/>
                </a:solidFill>
              </a:rPr>
              <a:t>v </a:t>
            </a:r>
            <a:br>
              <a:rPr lang="en-US" sz="2400" dirty="0" smtClean="0">
                <a:solidFill>
                  <a:srgbClr val="FFFFFF"/>
                </a:solidFill>
              </a:rPr>
            </a:br>
            <a:r>
              <a:rPr lang="en-US" sz="2400" dirty="0" smtClean="0">
                <a:solidFill>
                  <a:srgbClr val="FFFFFF"/>
                </a:solidFill>
              </a:rPr>
              <a:t>Real-Life</a:t>
            </a:r>
            <a:endParaRPr lang="en-US" sz="2400" dirty="0">
              <a:solidFill>
                <a:srgbClr val="FFFFFF"/>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99534438"/>
              </p:ext>
            </p:extLst>
          </p:nvPr>
        </p:nvGraphicFramePr>
        <p:xfrm>
          <a:off x="2067718" y="2485454"/>
          <a:ext cx="8056564" cy="2763520"/>
        </p:xfrm>
        <a:graphic>
          <a:graphicData uri="http://schemas.openxmlformats.org/drawingml/2006/table">
            <a:tbl>
              <a:tblPr firstRow="1" bandRow="1">
                <a:tableStyleId>{5C22544A-7EE6-4342-B048-85BDC9FD1C3A}</a:tableStyleId>
              </a:tblPr>
              <a:tblGrid>
                <a:gridCol w="4028282"/>
                <a:gridCol w="4028282"/>
              </a:tblGrid>
              <a:tr h="370840">
                <a:tc>
                  <a:txBody>
                    <a:bodyPr/>
                    <a:lstStyle/>
                    <a:p>
                      <a:r>
                        <a:rPr lang="en-US" dirty="0" smtClean="0"/>
                        <a:t>Real</a:t>
                      </a:r>
                      <a:r>
                        <a:rPr lang="en-US" baseline="0" dirty="0" smtClean="0"/>
                        <a:t> life</a:t>
                      </a:r>
                      <a:endParaRPr lang="en-US" dirty="0"/>
                    </a:p>
                  </a:txBody>
                  <a:tcPr/>
                </a:tc>
                <a:tc>
                  <a:txBody>
                    <a:bodyPr/>
                    <a:lstStyle/>
                    <a:p>
                      <a:r>
                        <a:rPr lang="en-US" dirty="0" smtClean="0"/>
                        <a:t>Approximation</a:t>
                      </a:r>
                      <a:endParaRPr lang="en-US" dirty="0"/>
                    </a:p>
                  </a:txBody>
                  <a:tcPr/>
                </a:tc>
              </a:tr>
              <a:tr h="370840">
                <a:tc>
                  <a:txBody>
                    <a:bodyPr/>
                    <a:lstStyle/>
                    <a:p>
                      <a:r>
                        <a:rPr lang="en-US" dirty="0" smtClean="0"/>
                        <a:t>Binary Fission</a:t>
                      </a:r>
                      <a:endParaRPr lang="en-US" dirty="0"/>
                    </a:p>
                  </a:txBody>
                  <a:tcPr/>
                </a:tc>
                <a:tc>
                  <a:txBody>
                    <a:bodyPr/>
                    <a:lstStyle/>
                    <a:p>
                      <a:r>
                        <a:rPr lang="en-US" dirty="0" smtClean="0"/>
                        <a:t>90%</a:t>
                      </a:r>
                      <a:r>
                        <a:rPr lang="en-US" baseline="0" dirty="0" smtClean="0"/>
                        <a:t> of reproduction is binary</a:t>
                      </a:r>
                      <a:endParaRPr lang="en-US" dirty="0"/>
                    </a:p>
                  </a:txBody>
                  <a:tcPr/>
                </a:tc>
              </a:tr>
              <a:tr h="370840">
                <a:tc>
                  <a:txBody>
                    <a:bodyPr/>
                    <a:lstStyle/>
                    <a:p>
                      <a:r>
                        <a:rPr lang="en-US" dirty="0" smtClean="0"/>
                        <a:t>Resistance: vertical,</a:t>
                      </a:r>
                      <a:r>
                        <a:rPr lang="en-US" baseline="0" dirty="0" smtClean="0"/>
                        <a:t> horizontal, dormancy</a:t>
                      </a:r>
                      <a:endParaRPr lang="en-US" dirty="0"/>
                    </a:p>
                  </a:txBody>
                  <a:tcPr/>
                </a:tc>
                <a:tc>
                  <a:txBody>
                    <a:bodyPr/>
                    <a:lstStyle/>
                    <a:p>
                      <a:r>
                        <a:rPr lang="en-US" dirty="0" smtClean="0"/>
                        <a:t>Resistance: dormancy, vertical</a:t>
                      </a:r>
                      <a:r>
                        <a:rPr lang="en-US" baseline="0" dirty="0" smtClean="0"/>
                        <a:t> </a:t>
                      </a:r>
                      <a:endParaRPr lang="en-US" dirty="0"/>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Vertical Transfer </a:t>
                      </a:r>
                      <a:r>
                        <a:rPr lang="en-US" dirty="0" smtClean="0"/>
                        <a:t>Antibiotic Resistance 0.03% per gene per </a:t>
                      </a:r>
                      <a:r>
                        <a:rPr lang="en-US" dirty="0" smtClean="0"/>
                        <a:t>generation [8].</a:t>
                      </a:r>
                      <a:endParaRPr lang="en-US" dirty="0" smtClean="0"/>
                    </a:p>
                  </a:txBody>
                  <a:tcPr/>
                </a:tc>
                <a:tc>
                  <a:txBody>
                    <a:bodyPr/>
                    <a:lstStyle/>
                    <a:p>
                      <a:r>
                        <a:rPr lang="en-US" dirty="0" smtClean="0"/>
                        <a:t>10% per generation</a:t>
                      </a:r>
                      <a:endParaRPr lang="en-US" dirty="0"/>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Horizontal Transfer Antibiotic Resistance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Combined in vertical transfer</a:t>
                      </a:r>
                      <a:r>
                        <a:rPr lang="en-US" baseline="0" dirty="0" smtClean="0"/>
                        <a:t> percentage</a:t>
                      </a:r>
                      <a:endParaRPr lang="en-US" dirty="0" smtClean="0"/>
                    </a:p>
                  </a:txBody>
                  <a:tcPr/>
                </a:tc>
              </a:tr>
              <a:tr h="370840">
                <a:tc>
                  <a:txBody>
                    <a:bodyPr/>
                    <a:lstStyle/>
                    <a:p>
                      <a:r>
                        <a:rPr lang="en-US" dirty="0" smtClean="0"/>
                        <a:t>Antibiotic Course Duration</a:t>
                      </a:r>
                      <a:endParaRPr lang="en-US" dirty="0"/>
                    </a:p>
                  </a:txBody>
                  <a:tcPr/>
                </a:tc>
                <a:tc>
                  <a:txBody>
                    <a:bodyPr/>
                    <a:lstStyle/>
                    <a:p>
                      <a:r>
                        <a:rPr lang="en-US" dirty="0" smtClean="0"/>
                        <a:t>10 equally spaced doses</a:t>
                      </a:r>
                      <a:endParaRPr lang="en-US" dirty="0"/>
                    </a:p>
                  </a:txBody>
                  <a:tcPr/>
                </a:tc>
              </a:tr>
            </a:tbl>
          </a:graphicData>
        </a:graphic>
      </p:graphicFrame>
      <p:sp>
        <p:nvSpPr>
          <p:cNvPr id="3" name="Date Placeholder 2"/>
          <p:cNvSpPr>
            <a:spLocks noGrp="1"/>
          </p:cNvSpPr>
          <p:nvPr>
            <p:ph type="dt" sz="half" idx="10"/>
          </p:nvPr>
        </p:nvSpPr>
        <p:spPr/>
        <p:txBody>
          <a:bodyPr/>
          <a:lstStyle/>
          <a:p>
            <a:fld id="{0B4FDAB3-2DC3-494E-B827-198994857BDB}"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12</a:t>
            </a:fld>
            <a:endParaRPr lang="en-US" dirty="0"/>
          </a:p>
        </p:txBody>
      </p:sp>
    </p:spTree>
    <p:extLst>
      <p:ext uri="{BB962C8B-B14F-4D97-AF65-F5344CB8AC3E}">
        <p14:creationId xmlns:p14="http://schemas.microsoft.com/office/powerpoint/2010/main" val="33418852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77333" y="1943686"/>
            <a:ext cx="2959100" cy="3022600"/>
          </a:xfrm>
          <a:ln>
            <a:solidFill>
              <a:schemeClr val="tx1"/>
            </a:solidFill>
          </a:ln>
        </p:spPr>
      </p:pic>
      <p:sp>
        <p:nvSpPr>
          <p:cNvPr id="3" name="Date Placeholder 2"/>
          <p:cNvSpPr>
            <a:spLocks noGrp="1"/>
          </p:cNvSpPr>
          <p:nvPr>
            <p:ph type="dt" sz="half" idx="10"/>
          </p:nvPr>
        </p:nvSpPr>
        <p:spPr/>
        <p:txBody>
          <a:bodyPr/>
          <a:lstStyle/>
          <a:p>
            <a:fld id="{B620A749-D3EF-9146-9AA9-57D57A678004}"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sz="2000" dirty="0"/>
          </a:p>
        </p:txBody>
      </p:sp>
      <p:sp>
        <p:nvSpPr>
          <p:cNvPr id="7" name="Slide Number Placeholder 6"/>
          <p:cNvSpPr>
            <a:spLocks noGrp="1"/>
          </p:cNvSpPr>
          <p:nvPr>
            <p:ph type="sldNum" sz="quarter" idx="12"/>
          </p:nvPr>
        </p:nvSpPr>
        <p:spPr/>
        <p:txBody>
          <a:bodyPr/>
          <a:lstStyle/>
          <a:p>
            <a:fld id="{8A7A6979-0714-4377-B894-6BE4C2D6E202}" type="slidenum">
              <a:rPr lang="en-US" sz="2000" smtClean="0"/>
              <a:pPr/>
              <a:t>13</a:t>
            </a:fld>
            <a:endParaRPr lang="en-US" sz="2000" dirty="0"/>
          </a:p>
        </p:txBody>
      </p:sp>
      <p:cxnSp>
        <p:nvCxnSpPr>
          <p:cNvPr id="6" name="Straight Arrow Connector 5"/>
          <p:cNvCxnSpPr/>
          <p:nvPr/>
        </p:nvCxnSpPr>
        <p:spPr>
          <a:xfrm flipH="1">
            <a:off x="7288379" y="3019427"/>
            <a:ext cx="5614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7376610" y="3519154"/>
            <a:ext cx="5614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7288379" y="3965911"/>
            <a:ext cx="5614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7440779" y="2610353"/>
            <a:ext cx="561472"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036714" y="2389171"/>
            <a:ext cx="1270797" cy="400110"/>
          </a:xfrm>
          <a:prstGeom prst="rect">
            <a:avLst/>
          </a:prstGeom>
          <a:noFill/>
        </p:spPr>
        <p:txBody>
          <a:bodyPr wrap="none" rtlCol="0">
            <a:spAutoFit/>
          </a:bodyPr>
          <a:lstStyle/>
          <a:p>
            <a:r>
              <a:rPr lang="en-US" sz="2000" dirty="0" smtClean="0">
                <a:solidFill>
                  <a:srgbClr val="00B050"/>
                </a:solidFill>
              </a:rPr>
              <a:t>antibiotics</a:t>
            </a:r>
            <a:endParaRPr lang="en-US" sz="2000" dirty="0">
              <a:solidFill>
                <a:srgbClr val="00B050"/>
              </a:solidFill>
            </a:endParaRPr>
          </a:p>
        </p:txBody>
      </p:sp>
      <p:sp>
        <p:nvSpPr>
          <p:cNvPr id="14" name="TextBox 13"/>
          <p:cNvSpPr txBox="1"/>
          <p:nvPr/>
        </p:nvSpPr>
        <p:spPr>
          <a:xfrm>
            <a:off x="4789225" y="1215674"/>
            <a:ext cx="1993174" cy="400110"/>
          </a:xfrm>
          <a:prstGeom prst="rect">
            <a:avLst/>
          </a:prstGeom>
          <a:noFill/>
        </p:spPr>
        <p:txBody>
          <a:bodyPr wrap="none" rtlCol="0">
            <a:spAutoFit/>
          </a:bodyPr>
          <a:lstStyle/>
          <a:p>
            <a:r>
              <a:rPr lang="en-US" sz="2000" dirty="0" smtClean="0">
                <a:solidFill>
                  <a:srgbClr val="0000FF"/>
                </a:solidFill>
              </a:rPr>
              <a:t>resistant bacteria</a:t>
            </a:r>
            <a:endParaRPr lang="en-US" sz="2000" dirty="0">
              <a:solidFill>
                <a:srgbClr val="0000FF"/>
              </a:solidFill>
            </a:endParaRPr>
          </a:p>
        </p:txBody>
      </p:sp>
      <p:sp>
        <p:nvSpPr>
          <p:cNvPr id="15" name="TextBox 14"/>
          <p:cNvSpPr txBox="1"/>
          <p:nvPr/>
        </p:nvSpPr>
        <p:spPr>
          <a:xfrm>
            <a:off x="7849851" y="2834761"/>
            <a:ext cx="662041" cy="400110"/>
          </a:xfrm>
          <a:prstGeom prst="rect">
            <a:avLst/>
          </a:prstGeom>
          <a:noFill/>
        </p:spPr>
        <p:txBody>
          <a:bodyPr wrap="none" rtlCol="0">
            <a:spAutoFit/>
          </a:bodyPr>
          <a:lstStyle/>
          <a:p>
            <a:r>
              <a:rPr lang="en-US" sz="2000" dirty="0" smtClean="0">
                <a:solidFill>
                  <a:schemeClr val="accent5">
                    <a:lumMod val="75000"/>
                  </a:schemeClr>
                </a:solidFill>
              </a:rPr>
              <a:t>food</a:t>
            </a:r>
            <a:endParaRPr lang="en-US" sz="2000" dirty="0">
              <a:solidFill>
                <a:schemeClr val="accent5">
                  <a:lumMod val="75000"/>
                </a:schemeClr>
              </a:solidFill>
            </a:endParaRPr>
          </a:p>
        </p:txBody>
      </p:sp>
      <p:sp>
        <p:nvSpPr>
          <p:cNvPr id="16" name="TextBox 15"/>
          <p:cNvSpPr txBox="1"/>
          <p:nvPr/>
        </p:nvSpPr>
        <p:spPr>
          <a:xfrm>
            <a:off x="7849851" y="3753775"/>
            <a:ext cx="2000804" cy="400110"/>
          </a:xfrm>
          <a:prstGeom prst="rect">
            <a:avLst/>
          </a:prstGeom>
          <a:noFill/>
        </p:spPr>
        <p:txBody>
          <a:bodyPr wrap="none" rtlCol="0">
            <a:spAutoFit/>
          </a:bodyPr>
          <a:lstStyle/>
          <a:p>
            <a:r>
              <a:rPr lang="en-US" sz="2000" dirty="0" smtClean="0">
                <a:solidFill>
                  <a:srgbClr val="FF0000"/>
                </a:solidFill>
              </a:rPr>
              <a:t>dormant bacteria</a:t>
            </a:r>
            <a:endParaRPr lang="en-US" sz="2000" dirty="0">
              <a:solidFill>
                <a:srgbClr val="FF0000"/>
              </a:solidFill>
            </a:endParaRPr>
          </a:p>
        </p:txBody>
      </p:sp>
      <p:sp>
        <p:nvSpPr>
          <p:cNvPr id="17" name="TextBox 16"/>
          <p:cNvSpPr txBox="1"/>
          <p:nvPr/>
        </p:nvSpPr>
        <p:spPr>
          <a:xfrm>
            <a:off x="7938082" y="3277262"/>
            <a:ext cx="2475678" cy="400110"/>
          </a:xfrm>
          <a:prstGeom prst="rect">
            <a:avLst/>
          </a:prstGeom>
          <a:noFill/>
        </p:spPr>
        <p:txBody>
          <a:bodyPr wrap="none" rtlCol="0">
            <a:spAutoFit/>
          </a:bodyPr>
          <a:lstStyle/>
          <a:p>
            <a:r>
              <a:rPr lang="en-US" sz="2000" dirty="0"/>
              <a:t>n</a:t>
            </a:r>
            <a:r>
              <a:rPr lang="en-US" sz="2000" dirty="0" smtClean="0"/>
              <a:t>on-resistant </a:t>
            </a:r>
            <a:r>
              <a:rPr lang="en-US" sz="2000" dirty="0" smtClean="0"/>
              <a:t>bacteria</a:t>
            </a:r>
            <a:endParaRPr lang="en-US" sz="2000" dirty="0"/>
          </a:p>
        </p:txBody>
      </p:sp>
      <p:cxnSp>
        <p:nvCxnSpPr>
          <p:cNvPr id="18" name="Straight Arrow Connector 17"/>
          <p:cNvCxnSpPr/>
          <p:nvPr/>
        </p:nvCxnSpPr>
        <p:spPr>
          <a:xfrm>
            <a:off x="5712835" y="1552922"/>
            <a:ext cx="0" cy="39626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58298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294" y="1285534"/>
            <a:ext cx="2854211" cy="832024"/>
          </a:xfrm>
        </p:spPr>
        <p:txBody>
          <a:bodyPr>
            <a:normAutofit/>
          </a:bodyPr>
          <a:lstStyle/>
          <a:p>
            <a:r>
              <a:rPr lang="en-US" dirty="0"/>
              <a:t>S</a:t>
            </a:r>
            <a:r>
              <a:rPr lang="en-US" dirty="0" smtClean="0"/>
              <a:t>imulation</a:t>
            </a:r>
            <a:endParaRPr lang="en-US" dirty="0"/>
          </a:p>
        </p:txBody>
      </p:sp>
      <p:sp>
        <p:nvSpPr>
          <p:cNvPr id="3" name="Date Placeholder 2"/>
          <p:cNvSpPr>
            <a:spLocks noGrp="1"/>
          </p:cNvSpPr>
          <p:nvPr>
            <p:ph type="dt" sz="half" idx="10"/>
          </p:nvPr>
        </p:nvSpPr>
        <p:spPr/>
        <p:txBody>
          <a:bodyPr/>
          <a:lstStyle/>
          <a:p>
            <a:fld id="{A2549A6E-5811-1B4F-AE1B-1CBE10B6939F}"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14</a:t>
            </a:fld>
            <a:endParaRPr lang="en-US" dirty="0"/>
          </a:p>
        </p:txBody>
      </p:sp>
      <p:sp>
        <p:nvSpPr>
          <p:cNvPr id="5" name="TextBox 4"/>
          <p:cNvSpPr txBox="1"/>
          <p:nvPr/>
        </p:nvSpPr>
        <p:spPr>
          <a:xfrm>
            <a:off x="695563" y="2277979"/>
            <a:ext cx="2450607" cy="1477328"/>
          </a:xfrm>
          <a:prstGeom prst="rect">
            <a:avLst/>
          </a:prstGeom>
          <a:noFill/>
        </p:spPr>
        <p:txBody>
          <a:bodyPr wrap="none" rtlCol="0">
            <a:spAutoFit/>
          </a:bodyPr>
          <a:lstStyle/>
          <a:p>
            <a:r>
              <a:rPr lang="en-US" b="1" dirty="0" smtClean="0">
                <a:solidFill>
                  <a:srgbClr val="0000FF"/>
                </a:solidFill>
              </a:rPr>
              <a:t>Resistant Agents</a:t>
            </a:r>
          </a:p>
          <a:p>
            <a:r>
              <a:rPr lang="en-US" b="1" dirty="0" smtClean="0">
                <a:solidFill>
                  <a:srgbClr val="00B050"/>
                </a:solidFill>
              </a:rPr>
              <a:t>Antibiotics</a:t>
            </a:r>
          </a:p>
          <a:p>
            <a:r>
              <a:rPr lang="en-US" b="1" dirty="0" smtClean="0">
                <a:solidFill>
                  <a:schemeClr val="accent5"/>
                </a:solidFill>
              </a:rPr>
              <a:t>Food</a:t>
            </a:r>
          </a:p>
          <a:p>
            <a:r>
              <a:rPr lang="en-US" b="1" dirty="0" smtClean="0"/>
              <a:t>Non-resistant Agents</a:t>
            </a:r>
          </a:p>
          <a:p>
            <a:r>
              <a:rPr lang="en-US" b="1" dirty="0" smtClean="0">
                <a:solidFill>
                  <a:srgbClr val="FF0000"/>
                </a:solidFill>
              </a:rPr>
              <a:t>Dormant Agents</a:t>
            </a:r>
            <a:endParaRPr lang="en-US" b="1" dirty="0">
              <a:solidFill>
                <a:srgbClr val="FF0000"/>
              </a:solidFill>
            </a:endParaRPr>
          </a:p>
        </p:txBody>
      </p:sp>
      <p:pic>
        <p:nvPicPr>
          <p:cNvPr id="9" name="Agent Simulation.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1979" t="551" r="21979" b="796"/>
          <a:stretch/>
        </p:blipFill>
        <p:spPr>
          <a:xfrm>
            <a:off x="4965699" y="603252"/>
            <a:ext cx="5566339" cy="5511800"/>
          </a:xfrm>
          <a:prstGeom prst="rect">
            <a:avLst/>
          </a:prstGeom>
        </p:spPr>
      </p:pic>
    </p:spTree>
    <p:extLst>
      <p:ext uri="{BB962C8B-B14F-4D97-AF65-F5344CB8AC3E}">
        <p14:creationId xmlns:p14="http://schemas.microsoft.com/office/powerpoint/2010/main" val="16024826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80000">
                <p:cTn id="7" fill="hold" display="0">
                  <p:stCondLst>
                    <p:cond delay="indefinite"/>
                  </p:stCondLst>
                </p:cTn>
                <p:tgtEl>
                  <p:spTgt spid="9"/>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6" name="Group 15"/>
          <p:cNvGrpSpPr/>
          <p:nvPr/>
        </p:nvGrpSpPr>
        <p:grpSpPr>
          <a:xfrm>
            <a:off x="144837" y="-168943"/>
            <a:ext cx="11902326" cy="6890418"/>
            <a:chOff x="160670" y="-75638"/>
            <a:chExt cx="11902326" cy="6890418"/>
          </a:xfrm>
        </p:grpSpPr>
        <p:sp>
          <p:nvSpPr>
            <p:cNvPr id="17" name="Rounded Rectangle 16"/>
            <p:cNvSpPr/>
            <p:nvPr/>
          </p:nvSpPr>
          <p:spPr>
            <a:xfrm>
              <a:off x="576877" y="1741979"/>
              <a:ext cx="3031691" cy="3031691"/>
            </a:xfrm>
            <a:prstGeom prst="roundRect">
              <a:avLst/>
            </a:prstGeom>
            <a:blipFill rotWithShape="1">
              <a:blip r:embed="rId3"/>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8" name="Freeform 17"/>
            <p:cNvSpPr/>
            <p:nvPr/>
          </p:nvSpPr>
          <p:spPr>
            <a:xfrm>
              <a:off x="160670" y="1040369"/>
              <a:ext cx="2494850" cy="918957"/>
            </a:xfrm>
            <a:custGeom>
              <a:avLst/>
              <a:gdLst>
                <a:gd name="connsiteX0" fmla="*/ 0 w 2494850"/>
                <a:gd name="connsiteY0" fmla="*/ 91896 h 918957"/>
                <a:gd name="connsiteX1" fmla="*/ 91896 w 2494850"/>
                <a:gd name="connsiteY1" fmla="*/ 0 h 918957"/>
                <a:gd name="connsiteX2" fmla="*/ 2402954 w 2494850"/>
                <a:gd name="connsiteY2" fmla="*/ 0 h 918957"/>
                <a:gd name="connsiteX3" fmla="*/ 2494850 w 2494850"/>
                <a:gd name="connsiteY3" fmla="*/ 91896 h 918957"/>
                <a:gd name="connsiteX4" fmla="*/ 2494850 w 2494850"/>
                <a:gd name="connsiteY4" fmla="*/ 827061 h 918957"/>
                <a:gd name="connsiteX5" fmla="*/ 2402954 w 2494850"/>
                <a:gd name="connsiteY5" fmla="*/ 918957 h 918957"/>
                <a:gd name="connsiteX6" fmla="*/ 91896 w 2494850"/>
                <a:gd name="connsiteY6" fmla="*/ 918957 h 918957"/>
                <a:gd name="connsiteX7" fmla="*/ 0 w 2494850"/>
                <a:gd name="connsiteY7" fmla="*/ 827061 h 918957"/>
                <a:gd name="connsiteX8" fmla="*/ 0 w 2494850"/>
                <a:gd name="connsiteY8" fmla="*/ 91896 h 91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94850" h="918957">
                  <a:moveTo>
                    <a:pt x="0" y="91896"/>
                  </a:moveTo>
                  <a:cubicBezTo>
                    <a:pt x="0" y="41143"/>
                    <a:pt x="41143" y="0"/>
                    <a:pt x="91896" y="0"/>
                  </a:cubicBezTo>
                  <a:lnTo>
                    <a:pt x="2402954" y="0"/>
                  </a:lnTo>
                  <a:cubicBezTo>
                    <a:pt x="2453707" y="0"/>
                    <a:pt x="2494850" y="41143"/>
                    <a:pt x="2494850" y="91896"/>
                  </a:cubicBezTo>
                  <a:lnTo>
                    <a:pt x="2494850" y="827061"/>
                  </a:lnTo>
                  <a:cubicBezTo>
                    <a:pt x="2494850" y="877814"/>
                    <a:pt x="2453707" y="918957"/>
                    <a:pt x="2402954" y="918957"/>
                  </a:cubicBezTo>
                  <a:lnTo>
                    <a:pt x="91896" y="918957"/>
                  </a:lnTo>
                  <a:cubicBezTo>
                    <a:pt x="41143" y="918957"/>
                    <a:pt x="0" y="877814"/>
                    <a:pt x="0" y="827061"/>
                  </a:cubicBezTo>
                  <a:lnTo>
                    <a:pt x="0" y="91896"/>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95495" tIns="95495" rIns="95495" bIns="95495" numCol="1" spcCol="1270" anchor="ctr" anchorCtr="0">
              <a:noAutofit/>
            </a:bodyPr>
            <a:lstStyle/>
            <a:p>
              <a:pPr lvl="0" algn="ctr" defTabSz="800100">
                <a:lnSpc>
                  <a:spcPct val="90000"/>
                </a:lnSpc>
                <a:spcBef>
                  <a:spcPct val="0"/>
                </a:spcBef>
                <a:spcAft>
                  <a:spcPct val="35000"/>
                </a:spcAft>
              </a:pPr>
              <a:r>
                <a:rPr lang="en-US" sz="1800" kern="1200" dirty="0" smtClean="0"/>
                <a:t>Without </a:t>
              </a:r>
              <a:r>
                <a:rPr lang="en-US" sz="1800" kern="1200" dirty="0" smtClean="0"/>
                <a:t>immune System</a:t>
              </a:r>
            </a:p>
            <a:p>
              <a:pPr lvl="0" algn="ctr" defTabSz="800100">
                <a:lnSpc>
                  <a:spcPct val="90000"/>
                </a:lnSpc>
                <a:spcBef>
                  <a:spcPct val="0"/>
                </a:spcBef>
                <a:spcAft>
                  <a:spcPct val="35000"/>
                </a:spcAft>
              </a:pPr>
              <a:r>
                <a:rPr lang="en-US" sz="1600" kern="1200" dirty="0" smtClean="0"/>
                <a:t>N = </a:t>
              </a:r>
              <a:r>
                <a:rPr lang="en-US" sz="1600" kern="1200" dirty="0" smtClean="0"/>
                <a:t>200e</a:t>
              </a:r>
              <a:r>
                <a:rPr lang="el-GR" sz="1600" baseline="30000" dirty="0" smtClean="0"/>
                <a:t>γ</a:t>
              </a:r>
              <a:r>
                <a:rPr lang="en-GB" sz="1600" baseline="30000" dirty="0" smtClean="0"/>
                <a:t>t</a:t>
              </a:r>
              <a:endParaRPr lang="en-US" sz="1600" kern="1200" baseline="30000" dirty="0"/>
            </a:p>
          </p:txBody>
        </p:sp>
        <p:sp>
          <p:nvSpPr>
            <p:cNvPr id="20" name="Rounded Rectangle 19"/>
            <p:cNvSpPr/>
            <p:nvPr/>
          </p:nvSpPr>
          <p:spPr>
            <a:xfrm>
              <a:off x="3581400" y="-75638"/>
              <a:ext cx="6818529" cy="3164990"/>
            </a:xfrm>
            <a:prstGeom prst="roundRect">
              <a:avLst>
                <a:gd name="adj" fmla="val 10000"/>
              </a:avLst>
            </a:prstGeom>
            <a:blipFill rotWithShape="1">
              <a:blip r:embed="rId4"/>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1" name="Freeform 20"/>
            <p:cNvSpPr/>
            <p:nvPr/>
          </p:nvSpPr>
          <p:spPr>
            <a:xfrm>
              <a:off x="9447883" y="337383"/>
              <a:ext cx="2509412" cy="2091899"/>
            </a:xfrm>
            <a:custGeom>
              <a:avLst/>
              <a:gdLst>
                <a:gd name="connsiteX0" fmla="*/ 0 w 3031691"/>
                <a:gd name="connsiteY0" fmla="*/ 201373 h 2013734"/>
                <a:gd name="connsiteX1" fmla="*/ 201373 w 3031691"/>
                <a:gd name="connsiteY1" fmla="*/ 0 h 2013734"/>
                <a:gd name="connsiteX2" fmla="*/ 2830318 w 3031691"/>
                <a:gd name="connsiteY2" fmla="*/ 0 h 2013734"/>
                <a:gd name="connsiteX3" fmla="*/ 3031691 w 3031691"/>
                <a:gd name="connsiteY3" fmla="*/ 201373 h 2013734"/>
                <a:gd name="connsiteX4" fmla="*/ 3031691 w 3031691"/>
                <a:gd name="connsiteY4" fmla="*/ 1812361 h 2013734"/>
                <a:gd name="connsiteX5" fmla="*/ 2830318 w 3031691"/>
                <a:gd name="connsiteY5" fmla="*/ 2013734 h 2013734"/>
                <a:gd name="connsiteX6" fmla="*/ 201373 w 3031691"/>
                <a:gd name="connsiteY6" fmla="*/ 2013734 h 2013734"/>
                <a:gd name="connsiteX7" fmla="*/ 0 w 3031691"/>
                <a:gd name="connsiteY7" fmla="*/ 1812361 h 2013734"/>
                <a:gd name="connsiteX8" fmla="*/ 0 w 3031691"/>
                <a:gd name="connsiteY8" fmla="*/ 201373 h 2013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1691" h="2013734">
                  <a:moveTo>
                    <a:pt x="0" y="201373"/>
                  </a:moveTo>
                  <a:cubicBezTo>
                    <a:pt x="0" y="90158"/>
                    <a:pt x="90158" y="0"/>
                    <a:pt x="201373" y="0"/>
                  </a:cubicBezTo>
                  <a:lnTo>
                    <a:pt x="2830318" y="0"/>
                  </a:lnTo>
                  <a:cubicBezTo>
                    <a:pt x="2941533" y="0"/>
                    <a:pt x="3031691" y="90158"/>
                    <a:pt x="3031691" y="201373"/>
                  </a:cubicBezTo>
                  <a:lnTo>
                    <a:pt x="3031691" y="1812361"/>
                  </a:lnTo>
                  <a:cubicBezTo>
                    <a:pt x="3031691" y="1923576"/>
                    <a:pt x="2941533" y="2013734"/>
                    <a:pt x="2830318" y="2013734"/>
                  </a:cubicBezTo>
                  <a:lnTo>
                    <a:pt x="201373" y="2013734"/>
                  </a:lnTo>
                  <a:cubicBezTo>
                    <a:pt x="90158" y="2013734"/>
                    <a:pt x="0" y="1923576"/>
                    <a:pt x="0" y="1812361"/>
                  </a:cubicBezTo>
                  <a:lnTo>
                    <a:pt x="0" y="20137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7560" tIns="127560" rIns="127560" bIns="127560" numCol="1" spcCol="1270" anchor="t" anchorCtr="0">
              <a:noAutofit/>
            </a:bodyPr>
            <a:lstStyle/>
            <a:p>
              <a:pPr lvl="0" algn="l" defTabSz="800100">
                <a:lnSpc>
                  <a:spcPct val="90000"/>
                </a:lnSpc>
                <a:spcBef>
                  <a:spcPct val="0"/>
                </a:spcBef>
                <a:spcAft>
                  <a:spcPct val="35000"/>
                </a:spcAft>
              </a:pPr>
              <a:r>
                <a:rPr lang="en-US" sz="1800" kern="1200" dirty="0" smtClean="0"/>
                <a:t>Normal Carrier</a:t>
              </a:r>
              <a:endParaRPr lang="en-US" sz="1800" kern="1200" dirty="0"/>
            </a:p>
            <a:p>
              <a:pPr marL="171450" lvl="1" indent="-171450" algn="l" defTabSz="711200">
                <a:lnSpc>
                  <a:spcPct val="90000"/>
                </a:lnSpc>
                <a:spcBef>
                  <a:spcPct val="0"/>
                </a:spcBef>
                <a:spcAft>
                  <a:spcPct val="15000"/>
                </a:spcAft>
                <a:buChar char="•"/>
              </a:pPr>
              <a:r>
                <a:rPr lang="en-US" sz="1600" kern="1200" dirty="0" smtClean="0"/>
                <a:t>On average 1 in 10 people are a carrier of meningococcal bacteria</a:t>
              </a:r>
              <a:endParaRPr lang="en-US" sz="1600" kern="1200" dirty="0"/>
            </a:p>
            <a:p>
              <a:pPr marL="171450" lvl="1" indent="-171450" algn="l" defTabSz="711200">
                <a:lnSpc>
                  <a:spcPct val="90000"/>
                </a:lnSpc>
                <a:spcBef>
                  <a:spcPct val="0"/>
                </a:spcBef>
                <a:spcAft>
                  <a:spcPct val="15000"/>
                </a:spcAft>
                <a:buChar char="•"/>
              </a:pPr>
              <a:r>
                <a:rPr lang="en-US" sz="1600" kern="1200" dirty="0" smtClean="0"/>
                <a:t>Set up </a:t>
              </a:r>
              <a:r>
                <a:rPr lang="en-US" sz="1600" kern="1200" dirty="0" smtClean="0"/>
                <a:t>immune system to </a:t>
              </a:r>
              <a:r>
                <a:rPr lang="en-US" sz="1600" kern="1200" dirty="0" smtClean="0"/>
                <a:t>balance </a:t>
              </a:r>
              <a:endParaRPr lang="en-US" sz="1600" kern="1200" dirty="0"/>
            </a:p>
            <a:p>
              <a:pPr marL="171450" lvl="1" indent="-171450" defTabSz="711200">
                <a:lnSpc>
                  <a:spcPct val="90000"/>
                </a:lnSpc>
                <a:spcBef>
                  <a:spcPct val="0"/>
                </a:spcBef>
                <a:spcAft>
                  <a:spcPct val="15000"/>
                </a:spcAft>
                <a:buFontTx/>
                <a:buChar char="•"/>
              </a:pPr>
              <a:r>
                <a:rPr lang="en-US" sz="1600" kern="1200" dirty="0" smtClean="0"/>
                <a:t>N = </a:t>
              </a:r>
              <a:r>
                <a:rPr lang="en-US" sz="1600" kern="1200" dirty="0" smtClean="0"/>
                <a:t>200e</a:t>
              </a:r>
              <a:r>
                <a:rPr lang="el-GR" sz="1600" baseline="30000" dirty="0"/>
                <a:t>γ</a:t>
              </a:r>
              <a:r>
                <a:rPr lang="en-GB" sz="1600" baseline="30000" dirty="0" smtClean="0"/>
                <a:t>t</a:t>
              </a:r>
              <a:r>
                <a:rPr lang="en-US" sz="1600" baseline="30000" dirty="0" smtClean="0"/>
                <a:t> </a:t>
              </a:r>
              <a:r>
                <a:rPr lang="mr-IN" sz="1600" kern="1200" dirty="0" smtClean="0"/>
                <a:t>–</a:t>
              </a:r>
              <a:r>
                <a:rPr lang="en-US" sz="1600" kern="1200" dirty="0" smtClean="0"/>
                <a:t> </a:t>
              </a:r>
              <a:r>
                <a:rPr lang="en-US" sz="1600" kern="1200" dirty="0" smtClean="0"/>
                <a:t>0.1N</a:t>
              </a:r>
              <a:endParaRPr lang="en-US" sz="1600" kern="1200" dirty="0"/>
            </a:p>
          </p:txBody>
        </p:sp>
        <p:sp>
          <p:nvSpPr>
            <p:cNvPr id="22" name="Freeform 21"/>
            <p:cNvSpPr/>
            <p:nvPr/>
          </p:nvSpPr>
          <p:spPr>
            <a:xfrm rot="16502452">
              <a:off x="5732644" y="2924879"/>
              <a:ext cx="482036" cy="489513"/>
            </a:xfrm>
            <a:custGeom>
              <a:avLst/>
              <a:gdLst>
                <a:gd name="connsiteX0" fmla="*/ 0 w 85095"/>
                <a:gd name="connsiteY0" fmla="*/ 97903 h 489513"/>
                <a:gd name="connsiteX1" fmla="*/ 42548 w 85095"/>
                <a:gd name="connsiteY1" fmla="*/ 97903 h 489513"/>
                <a:gd name="connsiteX2" fmla="*/ 42548 w 85095"/>
                <a:gd name="connsiteY2" fmla="*/ 0 h 489513"/>
                <a:gd name="connsiteX3" fmla="*/ 85095 w 85095"/>
                <a:gd name="connsiteY3" fmla="*/ 244757 h 489513"/>
                <a:gd name="connsiteX4" fmla="*/ 42548 w 85095"/>
                <a:gd name="connsiteY4" fmla="*/ 489513 h 489513"/>
                <a:gd name="connsiteX5" fmla="*/ 42548 w 85095"/>
                <a:gd name="connsiteY5" fmla="*/ 391610 h 489513"/>
                <a:gd name="connsiteX6" fmla="*/ 0 w 85095"/>
                <a:gd name="connsiteY6" fmla="*/ 391610 h 489513"/>
                <a:gd name="connsiteX7" fmla="*/ 0 w 85095"/>
                <a:gd name="connsiteY7" fmla="*/ 97903 h 489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095" h="489513">
                  <a:moveTo>
                    <a:pt x="85094" y="391610"/>
                  </a:moveTo>
                  <a:lnTo>
                    <a:pt x="42547" y="391610"/>
                  </a:lnTo>
                  <a:lnTo>
                    <a:pt x="42547" y="489513"/>
                  </a:lnTo>
                  <a:lnTo>
                    <a:pt x="1" y="244756"/>
                  </a:lnTo>
                  <a:lnTo>
                    <a:pt x="42547" y="0"/>
                  </a:lnTo>
                  <a:lnTo>
                    <a:pt x="42547" y="97903"/>
                  </a:lnTo>
                  <a:lnTo>
                    <a:pt x="85094" y="97903"/>
                  </a:lnTo>
                  <a:lnTo>
                    <a:pt x="85094" y="391610"/>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25528" tIns="97902" rIns="0" bIns="97903" numCol="1" spcCol="1270" anchor="ctr" anchorCtr="0">
              <a:noAutofit/>
            </a:bodyPr>
            <a:lstStyle/>
            <a:p>
              <a:pPr lvl="0" algn="ctr" defTabSz="933450">
                <a:lnSpc>
                  <a:spcPct val="90000"/>
                </a:lnSpc>
                <a:spcBef>
                  <a:spcPct val="0"/>
                </a:spcBef>
                <a:spcAft>
                  <a:spcPct val="35000"/>
                </a:spcAft>
              </a:pPr>
              <a:endParaRPr lang="en-US" sz="2100" kern="1200"/>
            </a:p>
          </p:txBody>
        </p:sp>
        <p:sp>
          <p:nvSpPr>
            <p:cNvPr id="24" name="Freeform 23"/>
            <p:cNvSpPr/>
            <p:nvPr/>
          </p:nvSpPr>
          <p:spPr>
            <a:xfrm>
              <a:off x="1010754" y="5061751"/>
              <a:ext cx="3031691" cy="1251276"/>
            </a:xfrm>
            <a:custGeom>
              <a:avLst/>
              <a:gdLst>
                <a:gd name="connsiteX0" fmla="*/ 0 w 3031691"/>
                <a:gd name="connsiteY0" fmla="*/ 125128 h 1251276"/>
                <a:gd name="connsiteX1" fmla="*/ 125128 w 3031691"/>
                <a:gd name="connsiteY1" fmla="*/ 0 h 1251276"/>
                <a:gd name="connsiteX2" fmla="*/ 2906563 w 3031691"/>
                <a:gd name="connsiteY2" fmla="*/ 0 h 1251276"/>
                <a:gd name="connsiteX3" fmla="*/ 3031691 w 3031691"/>
                <a:gd name="connsiteY3" fmla="*/ 125128 h 1251276"/>
                <a:gd name="connsiteX4" fmla="*/ 3031691 w 3031691"/>
                <a:gd name="connsiteY4" fmla="*/ 1126148 h 1251276"/>
                <a:gd name="connsiteX5" fmla="*/ 2906563 w 3031691"/>
                <a:gd name="connsiteY5" fmla="*/ 1251276 h 1251276"/>
                <a:gd name="connsiteX6" fmla="*/ 125128 w 3031691"/>
                <a:gd name="connsiteY6" fmla="*/ 1251276 h 1251276"/>
                <a:gd name="connsiteX7" fmla="*/ 0 w 3031691"/>
                <a:gd name="connsiteY7" fmla="*/ 1126148 h 1251276"/>
                <a:gd name="connsiteX8" fmla="*/ 0 w 3031691"/>
                <a:gd name="connsiteY8" fmla="*/ 125128 h 1251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1691" h="1251276">
                  <a:moveTo>
                    <a:pt x="0" y="125128"/>
                  </a:moveTo>
                  <a:cubicBezTo>
                    <a:pt x="0" y="56022"/>
                    <a:pt x="56022" y="0"/>
                    <a:pt x="125128" y="0"/>
                  </a:cubicBezTo>
                  <a:lnTo>
                    <a:pt x="2906563" y="0"/>
                  </a:lnTo>
                  <a:cubicBezTo>
                    <a:pt x="2975669" y="0"/>
                    <a:pt x="3031691" y="56022"/>
                    <a:pt x="3031691" y="125128"/>
                  </a:cubicBezTo>
                  <a:lnTo>
                    <a:pt x="3031691" y="1126148"/>
                  </a:lnTo>
                  <a:cubicBezTo>
                    <a:pt x="3031691" y="1195254"/>
                    <a:pt x="2975669" y="1251276"/>
                    <a:pt x="2906563" y="1251276"/>
                  </a:cubicBezTo>
                  <a:lnTo>
                    <a:pt x="125128" y="1251276"/>
                  </a:lnTo>
                  <a:cubicBezTo>
                    <a:pt x="56022" y="1251276"/>
                    <a:pt x="0" y="1195254"/>
                    <a:pt x="0" y="1126148"/>
                  </a:cubicBezTo>
                  <a:lnTo>
                    <a:pt x="0" y="125128"/>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229" tIns="105229" rIns="105229" bIns="105229" numCol="1" spcCol="1270" anchor="t" anchorCtr="0">
              <a:noAutofit/>
            </a:bodyPr>
            <a:lstStyle/>
            <a:p>
              <a:pPr lvl="0" algn="l" defTabSz="800100">
                <a:lnSpc>
                  <a:spcPct val="90000"/>
                </a:lnSpc>
                <a:spcBef>
                  <a:spcPct val="0"/>
                </a:spcBef>
                <a:spcAft>
                  <a:spcPct val="35000"/>
                </a:spcAft>
              </a:pPr>
              <a:r>
                <a:rPr lang="en-US" sz="1800" kern="1200" dirty="0" smtClean="0"/>
                <a:t>Infected Carrier</a:t>
              </a:r>
              <a:endParaRPr lang="en-US" sz="1800" kern="1200" dirty="0"/>
            </a:p>
            <a:p>
              <a:pPr marL="171450" lvl="1" indent="-171450" algn="l" defTabSz="711200">
                <a:lnSpc>
                  <a:spcPct val="90000"/>
                </a:lnSpc>
                <a:spcBef>
                  <a:spcPct val="0"/>
                </a:spcBef>
                <a:spcAft>
                  <a:spcPct val="15000"/>
                </a:spcAft>
                <a:buChar char="•"/>
              </a:pPr>
              <a:r>
                <a:rPr lang="en-US" sz="1600" kern="1200" dirty="0" smtClean="0"/>
                <a:t>Initial number </a:t>
              </a:r>
              <a:r>
                <a:rPr lang="en-US" sz="1600" kern="1200" dirty="0" smtClean="0"/>
                <a:t>of bacteria </a:t>
              </a:r>
              <a:r>
                <a:rPr lang="en-US" sz="1600" kern="1200" dirty="0" smtClean="0"/>
                <a:t>multiplied by 2.5</a:t>
              </a:r>
              <a:endParaRPr lang="en-US" sz="1600" kern="1200" dirty="0"/>
            </a:p>
            <a:p>
              <a:pPr marL="171450" lvl="1" indent="-171450" defTabSz="711200">
                <a:lnSpc>
                  <a:spcPct val="90000"/>
                </a:lnSpc>
                <a:spcBef>
                  <a:spcPct val="0"/>
                </a:spcBef>
                <a:spcAft>
                  <a:spcPct val="15000"/>
                </a:spcAft>
                <a:buFontTx/>
                <a:buChar char="•"/>
              </a:pPr>
              <a:r>
                <a:rPr lang="en-US" sz="1600" kern="1200" dirty="0" smtClean="0"/>
                <a:t>N = 500e</a:t>
              </a:r>
              <a:r>
                <a:rPr lang="el-GR" sz="1600" baseline="30000" dirty="0"/>
                <a:t>γ</a:t>
              </a:r>
              <a:r>
                <a:rPr lang="en-GB" sz="1600" baseline="30000" dirty="0" smtClean="0"/>
                <a:t>t</a:t>
              </a:r>
              <a:r>
                <a:rPr lang="en-US" sz="1600" baseline="30000" dirty="0" smtClean="0"/>
                <a:t> </a:t>
              </a:r>
              <a:r>
                <a:rPr lang="mr-IN" sz="1600" kern="1200" dirty="0" smtClean="0"/>
                <a:t>–</a:t>
              </a:r>
              <a:r>
                <a:rPr lang="en-US" sz="1600" kern="1200" dirty="0" smtClean="0"/>
                <a:t> 0.1N</a:t>
              </a:r>
              <a:endParaRPr lang="en-US" sz="1600" kern="1200" dirty="0"/>
            </a:p>
          </p:txBody>
        </p:sp>
        <p:sp>
          <p:nvSpPr>
            <p:cNvPr id="26" name="Rounded Rectangle 25"/>
            <p:cNvSpPr/>
            <p:nvPr/>
          </p:nvSpPr>
          <p:spPr>
            <a:xfrm>
              <a:off x="7817860" y="2799242"/>
              <a:ext cx="4139435" cy="3396816"/>
            </a:xfrm>
            <a:prstGeom prst="roundRect">
              <a:avLst/>
            </a:prstGeom>
            <a:blipFill>
              <a:blip r:embed="rId5">
                <a:extLst>
                  <a:ext uri="{28A0092B-C50C-407E-A947-70E740481C1C}">
                    <a14:useLocalDpi xmlns:a14="http://schemas.microsoft.com/office/drawing/2010/main" val="0"/>
                  </a:ext>
                </a:extLst>
              </a:blip>
              <a:srcRect/>
              <a:stretch>
                <a:fillRect t="-2000" b="-2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27" name="Freeform 26"/>
            <p:cNvSpPr/>
            <p:nvPr/>
          </p:nvSpPr>
          <p:spPr>
            <a:xfrm>
              <a:off x="9919369" y="3695490"/>
              <a:ext cx="2143627" cy="1561445"/>
            </a:xfrm>
            <a:custGeom>
              <a:avLst/>
              <a:gdLst>
                <a:gd name="connsiteX0" fmla="*/ 0 w 3031691"/>
                <a:gd name="connsiteY0" fmla="*/ 125013 h 1250127"/>
                <a:gd name="connsiteX1" fmla="*/ 125013 w 3031691"/>
                <a:gd name="connsiteY1" fmla="*/ 0 h 1250127"/>
                <a:gd name="connsiteX2" fmla="*/ 2906678 w 3031691"/>
                <a:gd name="connsiteY2" fmla="*/ 0 h 1250127"/>
                <a:gd name="connsiteX3" fmla="*/ 3031691 w 3031691"/>
                <a:gd name="connsiteY3" fmla="*/ 125013 h 1250127"/>
                <a:gd name="connsiteX4" fmla="*/ 3031691 w 3031691"/>
                <a:gd name="connsiteY4" fmla="*/ 1125114 h 1250127"/>
                <a:gd name="connsiteX5" fmla="*/ 2906678 w 3031691"/>
                <a:gd name="connsiteY5" fmla="*/ 1250127 h 1250127"/>
                <a:gd name="connsiteX6" fmla="*/ 125013 w 3031691"/>
                <a:gd name="connsiteY6" fmla="*/ 1250127 h 1250127"/>
                <a:gd name="connsiteX7" fmla="*/ 0 w 3031691"/>
                <a:gd name="connsiteY7" fmla="*/ 1125114 h 1250127"/>
                <a:gd name="connsiteX8" fmla="*/ 0 w 3031691"/>
                <a:gd name="connsiteY8" fmla="*/ 125013 h 1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31691" h="1250127">
                  <a:moveTo>
                    <a:pt x="0" y="125013"/>
                  </a:moveTo>
                  <a:cubicBezTo>
                    <a:pt x="0" y="55970"/>
                    <a:pt x="55970" y="0"/>
                    <a:pt x="125013" y="0"/>
                  </a:cubicBezTo>
                  <a:lnTo>
                    <a:pt x="2906678" y="0"/>
                  </a:lnTo>
                  <a:cubicBezTo>
                    <a:pt x="2975721" y="0"/>
                    <a:pt x="3031691" y="55970"/>
                    <a:pt x="3031691" y="125013"/>
                  </a:cubicBezTo>
                  <a:lnTo>
                    <a:pt x="3031691" y="1125114"/>
                  </a:lnTo>
                  <a:cubicBezTo>
                    <a:pt x="3031691" y="1194157"/>
                    <a:pt x="2975721" y="1250127"/>
                    <a:pt x="2906678" y="1250127"/>
                  </a:cubicBezTo>
                  <a:lnTo>
                    <a:pt x="125013" y="1250127"/>
                  </a:lnTo>
                  <a:cubicBezTo>
                    <a:pt x="55970" y="1250127"/>
                    <a:pt x="0" y="1194157"/>
                    <a:pt x="0" y="1125114"/>
                  </a:cubicBezTo>
                  <a:lnTo>
                    <a:pt x="0" y="125013"/>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05195" tIns="105195" rIns="105195" bIns="105195" numCol="1" spcCol="1270" anchor="t" anchorCtr="0">
              <a:noAutofit/>
            </a:bodyPr>
            <a:lstStyle/>
            <a:p>
              <a:pPr lvl="0" algn="l" defTabSz="800100">
                <a:lnSpc>
                  <a:spcPct val="90000"/>
                </a:lnSpc>
                <a:spcBef>
                  <a:spcPct val="0"/>
                </a:spcBef>
                <a:spcAft>
                  <a:spcPct val="35000"/>
                </a:spcAft>
              </a:pPr>
              <a:r>
                <a:rPr lang="en-US" sz="1800" kern="1200" dirty="0" smtClean="0"/>
                <a:t>Control Antibiotics</a:t>
              </a:r>
              <a:endParaRPr lang="en-US" sz="1800" kern="1200" dirty="0"/>
            </a:p>
            <a:p>
              <a:pPr marL="171450" lvl="1" indent="-171450" algn="l" defTabSz="711200">
                <a:lnSpc>
                  <a:spcPct val="90000"/>
                </a:lnSpc>
                <a:spcBef>
                  <a:spcPct val="0"/>
                </a:spcBef>
                <a:spcAft>
                  <a:spcPct val="15000"/>
                </a:spcAft>
                <a:buChar char="•"/>
              </a:pPr>
              <a:r>
                <a:rPr lang="en-US" sz="1600" kern="1200" dirty="0" smtClean="0"/>
                <a:t>Set the antibiotic parameters to kill the bacteria after 10 equally spaced doses </a:t>
              </a:r>
              <a:endParaRPr lang="en-US" sz="1600" kern="1200" dirty="0"/>
            </a:p>
          </p:txBody>
        </p:sp>
        <p:sp>
          <p:nvSpPr>
            <p:cNvPr id="23" name="Rounded Rectangle 22"/>
            <p:cNvSpPr/>
            <p:nvPr/>
          </p:nvSpPr>
          <p:spPr>
            <a:xfrm>
              <a:off x="3707682" y="3441213"/>
              <a:ext cx="3730324" cy="3373567"/>
            </a:xfrm>
            <a:prstGeom prst="roundRect">
              <a:avLst/>
            </a:prstGeom>
            <a:blipFill rotWithShape="1">
              <a:blip r:embed="rId6"/>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19" name="Freeform 18"/>
            <p:cNvSpPr/>
            <p:nvPr/>
          </p:nvSpPr>
          <p:spPr>
            <a:xfrm rot="10286594">
              <a:off x="3503235" y="2255774"/>
              <a:ext cx="610770" cy="631323"/>
            </a:xfrm>
            <a:custGeom>
              <a:avLst/>
              <a:gdLst>
                <a:gd name="connsiteX0" fmla="*/ 0 w 610770"/>
                <a:gd name="connsiteY0" fmla="*/ 126264 h 631322"/>
                <a:gd name="connsiteX1" fmla="*/ 305385 w 610770"/>
                <a:gd name="connsiteY1" fmla="*/ 126264 h 631322"/>
                <a:gd name="connsiteX2" fmla="*/ 305385 w 610770"/>
                <a:gd name="connsiteY2" fmla="*/ 0 h 631322"/>
                <a:gd name="connsiteX3" fmla="*/ 610770 w 610770"/>
                <a:gd name="connsiteY3" fmla="*/ 315661 h 631322"/>
                <a:gd name="connsiteX4" fmla="*/ 305385 w 610770"/>
                <a:gd name="connsiteY4" fmla="*/ 631322 h 631322"/>
                <a:gd name="connsiteX5" fmla="*/ 305385 w 610770"/>
                <a:gd name="connsiteY5" fmla="*/ 505058 h 631322"/>
                <a:gd name="connsiteX6" fmla="*/ 0 w 610770"/>
                <a:gd name="connsiteY6" fmla="*/ 505058 h 631322"/>
                <a:gd name="connsiteX7" fmla="*/ 0 w 610770"/>
                <a:gd name="connsiteY7" fmla="*/ 126264 h 631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770" h="631322">
                  <a:moveTo>
                    <a:pt x="610770" y="126264"/>
                  </a:moveTo>
                  <a:lnTo>
                    <a:pt x="305385" y="126264"/>
                  </a:lnTo>
                  <a:lnTo>
                    <a:pt x="305385" y="0"/>
                  </a:lnTo>
                  <a:lnTo>
                    <a:pt x="0" y="315661"/>
                  </a:lnTo>
                  <a:lnTo>
                    <a:pt x="305385" y="631322"/>
                  </a:lnTo>
                  <a:lnTo>
                    <a:pt x="305385" y="505058"/>
                  </a:lnTo>
                  <a:lnTo>
                    <a:pt x="610770" y="505058"/>
                  </a:lnTo>
                  <a:lnTo>
                    <a:pt x="610770" y="126264"/>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183230" tIns="126263" rIns="0" bIns="126265" numCol="1" spcCol="1270" anchor="ctr" anchorCtr="0">
              <a:noAutofit/>
            </a:bodyPr>
            <a:lstStyle/>
            <a:p>
              <a:pPr lvl="0" algn="ctr" defTabSz="1200150">
                <a:lnSpc>
                  <a:spcPct val="90000"/>
                </a:lnSpc>
                <a:spcBef>
                  <a:spcPct val="0"/>
                </a:spcBef>
                <a:spcAft>
                  <a:spcPct val="35000"/>
                </a:spcAft>
              </a:pPr>
              <a:endParaRPr lang="en-US" sz="2700" kern="1200"/>
            </a:p>
          </p:txBody>
        </p:sp>
        <p:sp>
          <p:nvSpPr>
            <p:cNvPr id="25" name="Freeform 24"/>
            <p:cNvSpPr/>
            <p:nvPr/>
          </p:nvSpPr>
          <p:spPr>
            <a:xfrm>
              <a:off x="7276183" y="4773670"/>
              <a:ext cx="686439" cy="483266"/>
            </a:xfrm>
            <a:custGeom>
              <a:avLst/>
              <a:gdLst>
                <a:gd name="connsiteX0" fmla="*/ 0 w 1189299"/>
                <a:gd name="connsiteY0" fmla="*/ 96653 h 483266"/>
                <a:gd name="connsiteX1" fmla="*/ 947666 w 1189299"/>
                <a:gd name="connsiteY1" fmla="*/ 96653 h 483266"/>
                <a:gd name="connsiteX2" fmla="*/ 947666 w 1189299"/>
                <a:gd name="connsiteY2" fmla="*/ 0 h 483266"/>
                <a:gd name="connsiteX3" fmla="*/ 1189299 w 1189299"/>
                <a:gd name="connsiteY3" fmla="*/ 241633 h 483266"/>
                <a:gd name="connsiteX4" fmla="*/ 947666 w 1189299"/>
                <a:gd name="connsiteY4" fmla="*/ 483266 h 483266"/>
                <a:gd name="connsiteX5" fmla="*/ 947666 w 1189299"/>
                <a:gd name="connsiteY5" fmla="*/ 386613 h 483266"/>
                <a:gd name="connsiteX6" fmla="*/ 0 w 1189299"/>
                <a:gd name="connsiteY6" fmla="*/ 386613 h 483266"/>
                <a:gd name="connsiteX7" fmla="*/ 0 w 1189299"/>
                <a:gd name="connsiteY7" fmla="*/ 96653 h 483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9299" h="483266">
                  <a:moveTo>
                    <a:pt x="0" y="96653"/>
                  </a:moveTo>
                  <a:lnTo>
                    <a:pt x="947666" y="96653"/>
                  </a:lnTo>
                  <a:lnTo>
                    <a:pt x="947666" y="0"/>
                  </a:lnTo>
                  <a:lnTo>
                    <a:pt x="1189299" y="241633"/>
                  </a:lnTo>
                  <a:lnTo>
                    <a:pt x="947666" y="483266"/>
                  </a:lnTo>
                  <a:lnTo>
                    <a:pt x="947666" y="386613"/>
                  </a:lnTo>
                  <a:lnTo>
                    <a:pt x="0" y="386613"/>
                  </a:lnTo>
                  <a:lnTo>
                    <a:pt x="0" y="96653"/>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96653" rIns="144980" bIns="96653" numCol="1" spcCol="1270" anchor="ctr" anchorCtr="0">
              <a:noAutofit/>
            </a:bodyPr>
            <a:lstStyle/>
            <a:p>
              <a:pPr lvl="0" algn="ctr" defTabSz="889000">
                <a:lnSpc>
                  <a:spcPct val="90000"/>
                </a:lnSpc>
                <a:spcBef>
                  <a:spcPct val="0"/>
                </a:spcBef>
                <a:spcAft>
                  <a:spcPct val="35000"/>
                </a:spcAft>
              </a:pPr>
              <a:endParaRPr lang="en-US" sz="2000" kern="1200"/>
            </a:p>
          </p:txBody>
        </p:sp>
      </p:grpSp>
      <p:sp>
        <p:nvSpPr>
          <p:cNvPr id="2" name="Title 1"/>
          <p:cNvSpPr>
            <a:spLocks noGrp="1"/>
          </p:cNvSpPr>
          <p:nvPr>
            <p:ph type="title"/>
          </p:nvPr>
        </p:nvSpPr>
        <p:spPr>
          <a:xfrm>
            <a:off x="576877" y="-4163082"/>
            <a:ext cx="2053225" cy="532254"/>
          </a:xfrm>
        </p:spPr>
        <p:txBody>
          <a:bodyPr>
            <a:normAutofit fontScale="90000"/>
          </a:bodyPr>
          <a:lstStyle/>
          <a:p>
            <a:r>
              <a:rPr lang="en-US" dirty="0" smtClean="0"/>
              <a:t>Set-up</a:t>
            </a:r>
            <a:endParaRPr lang="en-US" dirty="0"/>
          </a:p>
        </p:txBody>
      </p:sp>
      <p:sp>
        <p:nvSpPr>
          <p:cNvPr id="13" name="Date Placeholder 12"/>
          <p:cNvSpPr>
            <a:spLocks noGrp="1"/>
          </p:cNvSpPr>
          <p:nvPr>
            <p:ph type="dt" sz="half" idx="10"/>
          </p:nvPr>
        </p:nvSpPr>
        <p:spPr/>
        <p:txBody>
          <a:bodyPr/>
          <a:lstStyle/>
          <a:p>
            <a:fld id="{B4154940-1965-D24C-A56F-FE276431B5CE}" type="datetime1">
              <a:rPr lang="en-GB" smtClean="0"/>
              <a:t>12/12/2017</a:t>
            </a:fld>
            <a:endParaRPr lang="en-US" dirty="0"/>
          </a:p>
        </p:txBody>
      </p:sp>
      <p:sp>
        <p:nvSpPr>
          <p:cNvPr id="14" name="Footer Placeholder 13"/>
          <p:cNvSpPr>
            <a:spLocks noGrp="1"/>
          </p:cNvSpPr>
          <p:nvPr>
            <p:ph type="ftr" sz="quarter" idx="11"/>
          </p:nvPr>
        </p:nvSpPr>
        <p:spPr/>
        <p:txBody>
          <a:bodyPr/>
          <a:lstStyle/>
          <a:p>
            <a:endParaRPr lang="en-US" dirty="0"/>
          </a:p>
        </p:txBody>
      </p:sp>
      <p:sp>
        <p:nvSpPr>
          <p:cNvPr id="15" name="Slide Number Placeholder 14"/>
          <p:cNvSpPr>
            <a:spLocks noGrp="1"/>
          </p:cNvSpPr>
          <p:nvPr>
            <p:ph type="sldNum" sz="quarter" idx="12"/>
          </p:nvPr>
        </p:nvSpPr>
        <p:spPr/>
        <p:txBody>
          <a:bodyPr/>
          <a:lstStyle/>
          <a:p>
            <a:fld id="{8A7A6979-0714-4377-B894-6BE4C2D6E202}" type="slidenum">
              <a:rPr lang="en-US" smtClean="0"/>
              <a:pPr/>
              <a:t>15</a:t>
            </a:fld>
            <a:endParaRPr lang="en-US" dirty="0"/>
          </a:p>
        </p:txBody>
      </p:sp>
      <p:sp>
        <p:nvSpPr>
          <p:cNvPr id="6" name="TextBox 5"/>
          <p:cNvSpPr txBox="1"/>
          <p:nvPr/>
        </p:nvSpPr>
        <p:spPr>
          <a:xfrm>
            <a:off x="12756452" y="7710683"/>
            <a:ext cx="1880258" cy="923330"/>
          </a:xfrm>
          <a:prstGeom prst="rect">
            <a:avLst/>
          </a:prstGeom>
          <a:noFill/>
        </p:spPr>
        <p:txBody>
          <a:bodyPr wrap="square" rtlCol="0">
            <a:spAutoFit/>
          </a:bodyPr>
          <a:lstStyle/>
          <a:p>
            <a:r>
              <a:rPr lang="en-US" dirty="0" smtClean="0"/>
              <a:t>Population: 200</a:t>
            </a:r>
          </a:p>
          <a:p>
            <a:r>
              <a:rPr lang="en-US" dirty="0" smtClean="0"/>
              <a:t>Immune System: 10% / 2500 </a:t>
            </a:r>
            <a:endParaRPr lang="en-US" dirty="0"/>
          </a:p>
        </p:txBody>
      </p:sp>
      <p:sp>
        <p:nvSpPr>
          <p:cNvPr id="7" name="TextBox 6"/>
          <p:cNvSpPr txBox="1"/>
          <p:nvPr/>
        </p:nvSpPr>
        <p:spPr>
          <a:xfrm>
            <a:off x="6254494" y="7519612"/>
            <a:ext cx="1969130" cy="936141"/>
          </a:xfrm>
          <a:prstGeom prst="rect">
            <a:avLst/>
          </a:prstGeom>
          <a:noFill/>
        </p:spPr>
        <p:txBody>
          <a:bodyPr wrap="square" rtlCol="0">
            <a:spAutoFit/>
          </a:bodyPr>
          <a:lstStyle/>
          <a:p>
            <a:r>
              <a:rPr lang="en-US" dirty="0" smtClean="0"/>
              <a:t>Population: 500</a:t>
            </a:r>
          </a:p>
          <a:p>
            <a:r>
              <a:rPr lang="en-US" dirty="0" smtClean="0"/>
              <a:t>Immune System: 10% / 2500 </a:t>
            </a:r>
            <a:endParaRPr lang="en-US" dirty="0"/>
          </a:p>
        </p:txBody>
      </p:sp>
      <p:sp>
        <p:nvSpPr>
          <p:cNvPr id="8" name="TextBox 7"/>
          <p:cNvSpPr txBox="1"/>
          <p:nvPr/>
        </p:nvSpPr>
        <p:spPr>
          <a:xfrm>
            <a:off x="2225760" y="7217328"/>
            <a:ext cx="2794868" cy="1754326"/>
          </a:xfrm>
          <a:prstGeom prst="rect">
            <a:avLst/>
          </a:prstGeom>
          <a:noFill/>
        </p:spPr>
        <p:txBody>
          <a:bodyPr wrap="none" rtlCol="0">
            <a:spAutoFit/>
          </a:bodyPr>
          <a:lstStyle/>
          <a:p>
            <a:r>
              <a:rPr lang="en-US" dirty="0" smtClean="0"/>
              <a:t>Population: 500</a:t>
            </a:r>
          </a:p>
          <a:p>
            <a:r>
              <a:rPr lang="en-US" dirty="0" smtClean="0"/>
              <a:t>Immune System: 10% / 2500</a:t>
            </a:r>
          </a:p>
          <a:p>
            <a:r>
              <a:rPr lang="en-US" dirty="0" smtClean="0"/>
              <a:t>Antibiotics: </a:t>
            </a:r>
          </a:p>
          <a:p>
            <a:r>
              <a:rPr lang="en-US" dirty="0"/>
              <a:t>	</a:t>
            </a:r>
            <a:r>
              <a:rPr lang="en-US" dirty="0" err="1" smtClean="0"/>
              <a:t>halflife</a:t>
            </a:r>
            <a:r>
              <a:rPr lang="en-US" dirty="0" smtClean="0"/>
              <a:t> </a:t>
            </a:r>
            <a:r>
              <a:rPr lang="mr-IN" dirty="0" smtClean="0"/>
              <a:t>–</a:t>
            </a:r>
            <a:r>
              <a:rPr lang="en-US" dirty="0" smtClean="0"/>
              <a:t> 4000</a:t>
            </a:r>
          </a:p>
          <a:p>
            <a:r>
              <a:rPr lang="en-US" dirty="0"/>
              <a:t>	</a:t>
            </a:r>
            <a:r>
              <a:rPr lang="en-US" dirty="0" smtClean="0"/>
              <a:t>frequency </a:t>
            </a:r>
            <a:r>
              <a:rPr lang="mr-IN" dirty="0" smtClean="0"/>
              <a:t>–</a:t>
            </a:r>
            <a:r>
              <a:rPr lang="en-US" dirty="0" smtClean="0"/>
              <a:t> 16000</a:t>
            </a:r>
          </a:p>
          <a:p>
            <a:r>
              <a:rPr lang="en-US" dirty="0"/>
              <a:t>	</a:t>
            </a:r>
            <a:r>
              <a:rPr lang="en-US" dirty="0" smtClean="0"/>
              <a:t># doses </a:t>
            </a:r>
            <a:r>
              <a:rPr lang="mr-IN" dirty="0" smtClean="0"/>
              <a:t>–</a:t>
            </a:r>
            <a:r>
              <a:rPr lang="en-US" dirty="0" smtClean="0"/>
              <a:t> 10  </a:t>
            </a:r>
            <a:endParaRPr lang="en-US" dirty="0"/>
          </a:p>
        </p:txBody>
      </p:sp>
      <p:sp>
        <p:nvSpPr>
          <p:cNvPr id="9" name="TextBox 8"/>
          <p:cNvSpPr txBox="1"/>
          <p:nvPr/>
        </p:nvSpPr>
        <p:spPr>
          <a:xfrm>
            <a:off x="9219527" y="7987682"/>
            <a:ext cx="1880258" cy="369332"/>
          </a:xfrm>
          <a:prstGeom prst="rect">
            <a:avLst/>
          </a:prstGeom>
          <a:noFill/>
        </p:spPr>
        <p:txBody>
          <a:bodyPr wrap="square" rtlCol="0">
            <a:spAutoFit/>
          </a:bodyPr>
          <a:lstStyle/>
          <a:p>
            <a:r>
              <a:rPr lang="en-US" dirty="0" smtClean="0"/>
              <a:t>Population: 200</a:t>
            </a:r>
            <a:endParaRPr lang="en-US" dirty="0"/>
          </a:p>
        </p:txBody>
      </p:sp>
      <p:pic>
        <p:nvPicPr>
          <p:cNvPr id="3" name="Picture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649060" y="1583339"/>
            <a:ext cx="3063543" cy="2286028"/>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971668" y="4945435"/>
            <a:ext cx="10058400" cy="4543786"/>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076643" y="-4888449"/>
            <a:ext cx="5854700" cy="4368800"/>
          </a:xfrm>
          <a:prstGeom prst="rect">
            <a:avLst/>
          </a:prstGeom>
        </p:spPr>
      </p:pic>
    </p:spTree>
    <p:extLst>
      <p:ext uri="{BB962C8B-B14F-4D97-AF65-F5344CB8AC3E}">
        <p14:creationId xmlns:p14="http://schemas.microsoft.com/office/powerpoint/2010/main" val="4979660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729" y="1122630"/>
            <a:ext cx="10753071" cy="5233720"/>
          </a:xfrm>
          <a:prstGeom prst="rect">
            <a:avLst/>
          </a:prstGeom>
        </p:spPr>
      </p:pic>
      <p:sp>
        <p:nvSpPr>
          <p:cNvPr id="2" name="Title 1"/>
          <p:cNvSpPr>
            <a:spLocks noGrp="1"/>
          </p:cNvSpPr>
          <p:nvPr>
            <p:ph type="title"/>
          </p:nvPr>
        </p:nvSpPr>
        <p:spPr>
          <a:xfrm>
            <a:off x="4038600" y="189230"/>
            <a:ext cx="4040715" cy="1188720"/>
          </a:xfrm>
        </p:spPr>
        <p:txBody>
          <a:bodyPr>
            <a:normAutofit fontScale="90000"/>
          </a:bodyPr>
          <a:lstStyle/>
          <a:p>
            <a:r>
              <a:rPr lang="en-US" smtClean="0"/>
              <a:t>Control Antibiotics</a:t>
            </a:r>
            <a:endParaRPr lang="en-US"/>
          </a:p>
        </p:txBody>
      </p:sp>
      <p:sp>
        <p:nvSpPr>
          <p:cNvPr id="3" name="Date Placeholder 2"/>
          <p:cNvSpPr>
            <a:spLocks noGrp="1"/>
          </p:cNvSpPr>
          <p:nvPr>
            <p:ph type="dt" sz="half" idx="10"/>
          </p:nvPr>
        </p:nvSpPr>
        <p:spPr/>
        <p:txBody>
          <a:bodyPr/>
          <a:lstStyle/>
          <a:p>
            <a:fld id="{28C003F0-3EEB-D14A-90DD-414C1846C9D6}"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pPr/>
              <a:t>16</a:t>
            </a:fld>
            <a:endParaRPr lang="en-US" dirty="0"/>
          </a:p>
        </p:txBody>
      </p:sp>
    </p:spTree>
    <p:extLst>
      <p:ext uri="{BB962C8B-B14F-4D97-AF65-F5344CB8AC3E}">
        <p14:creationId xmlns:p14="http://schemas.microsoft.com/office/powerpoint/2010/main" val="30633084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2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8829" y="1012157"/>
            <a:ext cx="10524971" cy="5207668"/>
          </a:xfrm>
          <a:prstGeom prst="rect">
            <a:avLst/>
          </a:prstGeom>
        </p:spPr>
      </p:pic>
      <p:sp>
        <p:nvSpPr>
          <p:cNvPr id="3" name="Date Placeholder 2"/>
          <p:cNvSpPr>
            <a:spLocks noGrp="1"/>
          </p:cNvSpPr>
          <p:nvPr>
            <p:ph type="dt" sz="half" idx="10"/>
          </p:nvPr>
        </p:nvSpPr>
        <p:spPr/>
        <p:txBody>
          <a:bodyPr/>
          <a:lstStyle/>
          <a:p>
            <a:fld id="{0A293822-3C91-4A4C-914C-8B023FC45997}"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pPr/>
              <a:t>17</a:t>
            </a:fld>
            <a:endParaRPr lang="en-US" dirty="0"/>
          </a:p>
        </p:txBody>
      </p:sp>
      <p:sp>
        <p:nvSpPr>
          <p:cNvPr id="2" name="Title 1"/>
          <p:cNvSpPr>
            <a:spLocks noGrp="1"/>
          </p:cNvSpPr>
          <p:nvPr>
            <p:ph type="title"/>
          </p:nvPr>
        </p:nvSpPr>
        <p:spPr>
          <a:xfrm>
            <a:off x="8153399" y="83471"/>
            <a:ext cx="3805237" cy="1012157"/>
          </a:xfrm>
          <a:prstGeom prst="ellipse">
            <a:avLst/>
          </a:prstGeom>
          <a:solidFill>
            <a:schemeClr val="bg1"/>
          </a:solidFill>
          <a:ln>
            <a:solidFill>
              <a:schemeClr val="tx1"/>
            </a:solidFill>
          </a:ln>
        </p:spPr>
        <p:txBody>
          <a:bodyPr vert="horz" lIns="274320" tIns="182880" rIns="274320" bIns="182880" rtlCol="0" anchor="ctr" anchorCtr="1">
            <a:normAutofit fontScale="90000"/>
          </a:bodyPr>
          <a:lstStyle/>
          <a:p>
            <a:r>
              <a:rPr lang="en-US" sz="2700" dirty="0"/>
              <a:t>Finishing the </a:t>
            </a:r>
            <a:r>
              <a:rPr lang="en-US" sz="2700" dirty="0" smtClean="0"/>
              <a:t>Course </a:t>
            </a:r>
            <a:r>
              <a:rPr lang="en-US" sz="2700" dirty="0"/>
              <a:t>E</a:t>
            </a:r>
            <a:r>
              <a:rPr lang="en-US" sz="2700" dirty="0" smtClean="0"/>
              <a:t>arly</a:t>
            </a:r>
            <a:endParaRPr lang="en-US" sz="2700" dirty="0"/>
          </a:p>
        </p:txBody>
      </p:sp>
    </p:spTree>
    <p:extLst>
      <p:ext uri="{BB962C8B-B14F-4D97-AF65-F5344CB8AC3E}">
        <p14:creationId xmlns:p14="http://schemas.microsoft.com/office/powerpoint/2010/main" val="20118140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1027" y="2024498"/>
            <a:ext cx="5605536" cy="4186635"/>
          </a:xfrm>
          <a:prstGeom prst="rect">
            <a:avLst/>
          </a:prstGeom>
        </p:spPr>
      </p:pic>
      <p:graphicFrame>
        <p:nvGraphicFramePr>
          <p:cNvPr id="3" name="Content Placeholder 2"/>
          <p:cNvGraphicFramePr>
            <a:graphicFrameLocks noGrp="1"/>
          </p:cNvGraphicFramePr>
          <p:nvPr>
            <p:ph idx="1"/>
            <p:extLst>
              <p:ext uri="{D42A27DB-BD31-4B8C-83A1-F6EECF244321}">
                <p14:modId xmlns:p14="http://schemas.microsoft.com/office/powerpoint/2010/main" val="197898470"/>
              </p:ext>
            </p:extLst>
          </p:nvPr>
        </p:nvGraphicFramePr>
        <p:xfrm>
          <a:off x="6271428" y="-543890"/>
          <a:ext cx="5423605" cy="31082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Date Placeholder 5"/>
          <p:cNvSpPr>
            <a:spLocks noGrp="1"/>
          </p:cNvSpPr>
          <p:nvPr>
            <p:ph type="dt" sz="half" idx="10"/>
          </p:nvPr>
        </p:nvSpPr>
        <p:spPr/>
        <p:txBody>
          <a:bodyPr/>
          <a:lstStyle/>
          <a:p>
            <a:fld id="{D4E33303-1803-344B-BA93-695A2260C9EA}" type="datetime1">
              <a:rPr lang="en-GB" smtClean="0"/>
              <a:t>12/12/2017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a:xfrm>
            <a:off x="8030774" y="6162360"/>
            <a:ext cx="4003324" cy="559115"/>
          </a:xfrm>
        </p:spPr>
        <p:txBody>
          <a:bodyPr/>
          <a:lstStyle/>
          <a:p>
            <a:fld id="{8A7A6979-0714-4377-B894-6BE4C2D6E202}" type="slidenum">
              <a:rPr lang="en-US" smtClean="0"/>
              <a:pPr/>
              <a:t>18</a:t>
            </a:fld>
            <a:endParaRPr lang="en-US" dirty="0"/>
          </a:p>
        </p:txBody>
      </p:sp>
      <p:pic>
        <p:nvPicPr>
          <p:cNvPr id="10" name="Content Placeholder 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12412" y="2024498"/>
            <a:ext cx="5605536" cy="4186635"/>
          </a:xfrm>
          <a:prstGeom prst="rect">
            <a:avLst/>
          </a:prstGeom>
        </p:spPr>
      </p:pic>
      <p:sp>
        <p:nvSpPr>
          <p:cNvPr id="4" name="Up Arrow Callout 3"/>
          <p:cNvSpPr/>
          <p:nvPr/>
        </p:nvSpPr>
        <p:spPr>
          <a:xfrm>
            <a:off x="757639" y="5954277"/>
            <a:ext cx="885159" cy="514627"/>
          </a:xfrm>
          <a:prstGeom prst="up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Start</a:t>
            </a:r>
            <a:endParaRPr lang="en-US" sz="1600" dirty="0"/>
          </a:p>
        </p:txBody>
      </p:sp>
      <p:sp>
        <p:nvSpPr>
          <p:cNvPr id="11" name="Up Arrow Callout 10"/>
          <p:cNvSpPr/>
          <p:nvPr/>
        </p:nvSpPr>
        <p:spPr>
          <a:xfrm>
            <a:off x="2841049" y="5059438"/>
            <a:ext cx="636547" cy="518146"/>
          </a:xfrm>
          <a:prstGeom prst="up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Start</a:t>
            </a:r>
            <a:endParaRPr lang="en-US"/>
          </a:p>
        </p:txBody>
      </p:sp>
      <p:sp>
        <p:nvSpPr>
          <p:cNvPr id="14" name="Up Arrow Callout 13"/>
          <p:cNvSpPr/>
          <p:nvPr/>
        </p:nvSpPr>
        <p:spPr>
          <a:xfrm>
            <a:off x="6883431" y="5949599"/>
            <a:ext cx="583516" cy="425521"/>
          </a:xfrm>
          <a:prstGeom prst="up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Start</a:t>
            </a:r>
            <a:endParaRPr lang="en-US" sz="1600" dirty="0"/>
          </a:p>
        </p:txBody>
      </p:sp>
      <p:sp>
        <p:nvSpPr>
          <p:cNvPr id="17" name="Up Arrow Callout 16"/>
          <p:cNvSpPr/>
          <p:nvPr/>
        </p:nvSpPr>
        <p:spPr>
          <a:xfrm>
            <a:off x="8665296" y="3674739"/>
            <a:ext cx="635870" cy="418690"/>
          </a:xfrm>
          <a:prstGeom prst="up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Start</a:t>
            </a:r>
            <a:endParaRPr lang="en-US"/>
          </a:p>
        </p:txBody>
      </p:sp>
      <p:sp>
        <p:nvSpPr>
          <p:cNvPr id="5" name="Down Arrow Callout 4"/>
          <p:cNvSpPr/>
          <p:nvPr/>
        </p:nvSpPr>
        <p:spPr>
          <a:xfrm>
            <a:off x="2161341" y="4436164"/>
            <a:ext cx="612199" cy="484846"/>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Stop</a:t>
            </a:r>
            <a:endParaRPr lang="en-US" dirty="0"/>
          </a:p>
        </p:txBody>
      </p:sp>
      <p:sp>
        <p:nvSpPr>
          <p:cNvPr id="19" name="Down Arrow Callout 18"/>
          <p:cNvSpPr/>
          <p:nvPr/>
        </p:nvSpPr>
        <p:spPr>
          <a:xfrm>
            <a:off x="8180425" y="2910666"/>
            <a:ext cx="661490" cy="473536"/>
          </a:xfrm>
          <a:prstGeom prst="downArrow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Stop</a:t>
            </a:r>
            <a:endParaRPr lang="en-US" dirty="0"/>
          </a:p>
        </p:txBody>
      </p:sp>
      <p:sp>
        <p:nvSpPr>
          <p:cNvPr id="16" name="Title 1"/>
          <p:cNvSpPr txBox="1">
            <a:spLocks/>
          </p:cNvSpPr>
          <p:nvPr/>
        </p:nvSpPr>
        <p:spPr>
          <a:xfrm>
            <a:off x="2135981" y="734375"/>
            <a:ext cx="3805237" cy="1012157"/>
          </a:xfrm>
          <a:prstGeom prst="ellipse">
            <a:avLst/>
          </a:prstGeom>
          <a:solidFill>
            <a:schemeClr val="bg1"/>
          </a:solidFill>
          <a:ln>
            <a:solidFill>
              <a:schemeClr val="tx1"/>
            </a:solidFill>
          </a:ln>
        </p:spPr>
        <p:txBody>
          <a:bodyPr vert="horz" lIns="274320" tIns="182880" rIns="274320" bIns="182880" rtlCol="0" anchor="ctr" anchorCtr="1">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t>Antibiotics Compensation</a:t>
            </a:r>
            <a:endParaRPr lang="en-US" sz="2800" dirty="0"/>
          </a:p>
        </p:txBody>
      </p:sp>
    </p:spTree>
    <p:extLst>
      <p:ext uri="{BB962C8B-B14F-4D97-AF65-F5344CB8AC3E}">
        <p14:creationId xmlns:p14="http://schemas.microsoft.com/office/powerpoint/2010/main" val="2170183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42097" y="1026715"/>
            <a:ext cx="10403306" cy="5147469"/>
          </a:xfrm>
          <a:prstGeom prst="rect">
            <a:avLst/>
          </a:prstGeom>
        </p:spPr>
      </p:pic>
      <p:sp>
        <p:nvSpPr>
          <p:cNvPr id="3" name="Date Placeholder 2"/>
          <p:cNvSpPr>
            <a:spLocks noGrp="1"/>
          </p:cNvSpPr>
          <p:nvPr>
            <p:ph type="dt" sz="half" idx="10"/>
          </p:nvPr>
        </p:nvSpPr>
        <p:spPr/>
        <p:txBody>
          <a:bodyPr/>
          <a:lstStyle/>
          <a:p>
            <a:fld id="{902BD19B-40CF-204D-830A-15EC5D5E360F}"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pPr/>
              <a:t>19</a:t>
            </a:fld>
            <a:endParaRPr lang="en-US" dirty="0"/>
          </a:p>
        </p:txBody>
      </p:sp>
      <p:sp>
        <p:nvSpPr>
          <p:cNvPr id="10" name="Title 1"/>
          <p:cNvSpPr txBox="1">
            <a:spLocks/>
          </p:cNvSpPr>
          <p:nvPr/>
        </p:nvSpPr>
        <p:spPr>
          <a:xfrm>
            <a:off x="8153400" y="87846"/>
            <a:ext cx="3762375" cy="1513406"/>
          </a:xfrm>
          <a:prstGeom prst="ellipse">
            <a:avLst/>
          </a:prstGeom>
          <a:solidFill>
            <a:schemeClr val="bg1"/>
          </a:solidFill>
          <a:ln>
            <a:solidFill>
              <a:schemeClr val="tx1"/>
            </a:solidFill>
          </a:ln>
        </p:spPr>
        <p:txBody>
          <a:bodyPr vert="horz" lIns="274320" tIns="182880" rIns="274320" bIns="182880" rtlCol="0" anchor="ctr" anchorCtr="1">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t>Weak Immune System: Finishing </a:t>
            </a:r>
            <a:r>
              <a:rPr lang="en-US" sz="2400" dirty="0" smtClean="0"/>
              <a:t>Early</a:t>
            </a:r>
            <a:endParaRPr lang="en-US" sz="2400" dirty="0"/>
          </a:p>
        </p:txBody>
      </p:sp>
    </p:spTree>
    <p:extLst>
      <p:ext uri="{BB962C8B-B14F-4D97-AF65-F5344CB8AC3E}">
        <p14:creationId xmlns:p14="http://schemas.microsoft.com/office/powerpoint/2010/main" val="1873590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E945E29B-B971-41C6-A57B-B29BBB108A3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3" name="Group 12" title="intersecting circles">
            <a:extLst>
              <a:ext uri="{FF2B5EF4-FFF2-40B4-BE49-F238E27FC236}">
                <a16:creationId xmlns:a16="http://schemas.microsoft.com/office/drawing/2014/main" xmlns="" id="{4C76015D-CFEA-4204-9A50-352560FFC252}"/>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5481" y="498348"/>
            <a:ext cx="9902663" cy="5861304"/>
            <a:chOff x="1155481" y="498348"/>
            <a:chExt cx="9902663" cy="5861304"/>
          </a:xfrm>
        </p:grpSpPr>
        <p:sp>
          <p:nvSpPr>
            <p:cNvPr id="14" name="Oval 5">
              <a:extLst>
                <a:ext uri="{FF2B5EF4-FFF2-40B4-BE49-F238E27FC236}">
                  <a16:creationId xmlns:a16="http://schemas.microsoft.com/office/drawing/2014/main" xmlns="" id="{7325C43C-72B5-4DC9-B386-90859B58BF0D}"/>
                </a:ext>
              </a:extLst>
            </p:cNvPr>
            <p:cNvSpPr>
              <a:spLocks noChangeArrowheads="1"/>
            </p:cNvSpPr>
            <p:nvPr>
              <p:extLst>
                <p:ext uri="{386F3935-93C4-4BCD-93E2-E3B085C9AB24}">
                  <p16:designElem xmlns:p16="http://schemas.microsoft.com/office/powerpoint/2015/main" val="1"/>
                </p:ext>
              </p:extLst>
            </p:nvPr>
          </p:nvSpPr>
          <p:spPr bwMode="auto">
            <a:xfrm>
              <a:off x="1155481" y="498348"/>
              <a:ext cx="5861304" cy="5861304"/>
            </a:xfrm>
            <a:prstGeom prst="ellipse">
              <a:avLst/>
            </a:prstGeom>
            <a:solidFill>
              <a:schemeClr val="accent1">
                <a:alpha val="55000"/>
              </a:schemeClr>
            </a:solidFill>
            <a:ln>
              <a:noFill/>
            </a:ln>
          </p:spPr>
        </p:sp>
        <p:sp>
          <p:nvSpPr>
            <p:cNvPr id="15" name="Oval 14">
              <a:extLst>
                <a:ext uri="{FF2B5EF4-FFF2-40B4-BE49-F238E27FC236}">
                  <a16:creationId xmlns:a16="http://schemas.microsoft.com/office/drawing/2014/main" xmlns="" id="{C95AD9A4-5AF5-48C4-BC2A-635316433A45}"/>
                </a:ext>
              </a:extLst>
            </p:cNvPr>
            <p:cNvSpPr>
              <a:spLocks noChangeArrowheads="1"/>
            </p:cNvSpPr>
            <p:nvPr>
              <p:extLst>
                <p:ext uri="{386F3935-93C4-4BCD-93E2-E3B085C9AB24}">
                  <p16:designElem xmlns:p16="http://schemas.microsoft.com/office/powerpoint/2015/main" val="1"/>
                </p:ext>
              </p:extLst>
            </p:nvPr>
          </p:nvSpPr>
          <p:spPr bwMode="auto">
            <a:xfrm>
              <a:off x="5196840" y="498348"/>
              <a:ext cx="5861304" cy="5861304"/>
            </a:xfrm>
            <a:prstGeom prst="ellipse">
              <a:avLst/>
            </a:prstGeom>
            <a:solidFill>
              <a:schemeClr val="accent1">
                <a:alpha val="55000"/>
              </a:schemeClr>
            </a:solidFill>
            <a:ln>
              <a:noFill/>
            </a:ln>
          </p:spPr>
        </p:sp>
        <p:sp>
          <p:nvSpPr>
            <p:cNvPr id="16" name="Oval 5">
              <a:extLst>
                <a:ext uri="{FF2B5EF4-FFF2-40B4-BE49-F238E27FC236}">
                  <a16:creationId xmlns:a16="http://schemas.microsoft.com/office/drawing/2014/main" xmlns="" id="{AF4A3D62-D56C-4A32-8C75-100D383EC615}"/>
                </a:ext>
              </a:extLst>
            </p:cNvPr>
            <p:cNvSpPr>
              <a:spLocks noChangeArrowheads="1"/>
            </p:cNvSpPr>
            <p:nvPr>
              <p:extLst>
                <p:ext uri="{386F3935-93C4-4BCD-93E2-E3B085C9AB24}">
                  <p16:designElem xmlns:p16="http://schemas.microsoft.com/office/powerpoint/2015/main" val="1"/>
                </p:ext>
              </p:extLst>
            </p:nvPr>
          </p:nvSpPr>
          <p:spPr bwMode="auto">
            <a:xfrm>
              <a:off x="3165348" y="498348"/>
              <a:ext cx="5861304" cy="5861304"/>
            </a:xfrm>
            <a:prstGeom prst="ellipse">
              <a:avLst/>
            </a:prstGeom>
            <a:solidFill>
              <a:schemeClr val="accent1">
                <a:alpha val="70000"/>
              </a:schemeClr>
            </a:solidFill>
            <a:ln>
              <a:noFill/>
            </a:ln>
          </p:spPr>
        </p:sp>
      </p:grpSp>
      <p:sp useBgFill="1">
        <p:nvSpPr>
          <p:cNvPr id="18" name="Rectangle 17" title="ribbon">
            <a:extLst>
              <a:ext uri="{FF2B5EF4-FFF2-40B4-BE49-F238E27FC236}">
                <a16:creationId xmlns:a16="http://schemas.microsoft.com/office/drawing/2014/main" xmlns="" id="{3E1F47E4-066D-4C27-98C8-B2B2C7BABFEC}"/>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38772"/>
            <a:ext cx="12192000" cy="398045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8200" y="1760505"/>
            <a:ext cx="10515600" cy="935025"/>
          </a:xfrm>
        </p:spPr>
        <p:txBody>
          <a:bodyPr>
            <a:normAutofit/>
          </a:bodyPr>
          <a:lstStyle/>
          <a:p>
            <a:pPr algn="ctr"/>
            <a:r>
              <a:rPr lang="en-US" sz="3200">
                <a:solidFill>
                  <a:schemeClr val="tx2"/>
                </a:solidFill>
              </a:rPr>
              <a:t>Antibiotics: The Magic Bullet</a:t>
            </a:r>
          </a:p>
        </p:txBody>
      </p:sp>
      <p:sp>
        <p:nvSpPr>
          <p:cNvPr id="3" name="Content Placeholder 2"/>
          <p:cNvSpPr>
            <a:spLocks noGrp="1"/>
          </p:cNvSpPr>
          <p:nvPr>
            <p:ph idx="1"/>
          </p:nvPr>
        </p:nvSpPr>
        <p:spPr>
          <a:xfrm>
            <a:off x="2384952" y="2723622"/>
            <a:ext cx="7422096" cy="2109445"/>
          </a:xfrm>
        </p:spPr>
        <p:txBody>
          <a:bodyPr>
            <a:noAutofit/>
          </a:bodyPr>
          <a:lstStyle/>
          <a:p>
            <a:pPr marL="0" indent="0" algn="ctr">
              <a:buNone/>
            </a:pPr>
            <a:r>
              <a:rPr lang="en-US" sz="2000" dirty="0" smtClean="0"/>
              <a:t>Chemical substance which inhibits the reproduction of other microorganisms.</a:t>
            </a:r>
          </a:p>
          <a:p>
            <a:pPr marL="0" indent="0" algn="ctr">
              <a:buNone/>
            </a:pPr>
            <a:r>
              <a:rPr lang="en-US" sz="2000" dirty="0" smtClean="0"/>
              <a:t>When </a:t>
            </a:r>
            <a:r>
              <a:rPr lang="en-US" sz="2000" dirty="0"/>
              <a:t>introduced in the 1940s, they dramatically reduced the numbers and severity of illness and death from bacterial infections such as pneumonia. </a:t>
            </a:r>
            <a:r>
              <a:rPr lang="en-US" sz="2000" dirty="0" smtClean="0"/>
              <a:t>[1]</a:t>
            </a:r>
          </a:p>
        </p:txBody>
      </p:sp>
      <p:sp>
        <p:nvSpPr>
          <p:cNvPr id="4" name="Date Placeholder 3"/>
          <p:cNvSpPr>
            <a:spLocks noGrp="1"/>
          </p:cNvSpPr>
          <p:nvPr>
            <p:ph type="dt" sz="half" idx="10"/>
          </p:nvPr>
        </p:nvSpPr>
        <p:spPr>
          <a:xfrm>
            <a:off x="838200" y="6356350"/>
            <a:ext cx="2743200" cy="365125"/>
          </a:xfrm>
        </p:spPr>
        <p:txBody>
          <a:bodyPr>
            <a:normAutofit/>
          </a:bodyPr>
          <a:lstStyle/>
          <a:p>
            <a:pPr>
              <a:spcAft>
                <a:spcPts val="600"/>
              </a:spcAft>
            </a:pPr>
            <a:fld id="{47B98A6C-5C1E-0C43-9349-5B1445C0D5CB}" type="datetime1">
              <a:rPr lang="en-GB">
                <a:solidFill>
                  <a:schemeClr val="bg1">
                    <a:lumMod val="75000"/>
                    <a:lumOff val="25000"/>
                  </a:schemeClr>
                </a:solidFill>
              </a:rPr>
              <a:pPr>
                <a:spcAft>
                  <a:spcPts val="600"/>
                </a:spcAft>
              </a:pPr>
              <a:t>12/12/2017</a:t>
            </a:fld>
            <a:endParaRPr lang="en-US">
              <a:solidFill>
                <a:schemeClr val="bg1">
                  <a:lumMod val="75000"/>
                  <a:lumOff val="25000"/>
                </a:schemeClr>
              </a:solidFill>
            </a:endParaRPr>
          </a:p>
        </p:txBody>
      </p:sp>
      <p:sp>
        <p:nvSpPr>
          <p:cNvPr id="5" name="Footer Placeholder 4"/>
          <p:cNvSpPr>
            <a:spLocks noGrp="1"/>
          </p:cNvSpPr>
          <p:nvPr>
            <p:ph type="ftr" sz="quarter" idx="11"/>
          </p:nvPr>
        </p:nvSpPr>
        <p:spPr>
          <a:xfrm>
            <a:off x="4038600" y="6356350"/>
            <a:ext cx="4114800" cy="365125"/>
          </a:xfrm>
        </p:spPr>
        <p:txBody>
          <a:bodyPr>
            <a:normAutofit/>
          </a:bodyPr>
          <a:lstStyle/>
          <a:p>
            <a:pPr>
              <a:spcAft>
                <a:spcPts val="600"/>
              </a:spcAft>
            </a:pPr>
            <a:r>
              <a:rPr lang="en-US">
                <a:solidFill>
                  <a:schemeClr val="bg1">
                    <a:lumMod val="75000"/>
                    <a:lumOff val="25000"/>
                  </a:schemeClr>
                </a:solidFill>
              </a:rPr>
              <a:t>Computational Evolution</a:t>
            </a:r>
          </a:p>
        </p:txBody>
      </p:sp>
      <p:sp>
        <p:nvSpPr>
          <p:cNvPr id="6" name="Slide Number Placeholder 5"/>
          <p:cNvSpPr>
            <a:spLocks noGrp="1"/>
          </p:cNvSpPr>
          <p:nvPr>
            <p:ph type="sldNum" sz="quarter" idx="12"/>
          </p:nvPr>
        </p:nvSpPr>
        <p:spPr>
          <a:xfrm>
            <a:off x="8610600" y="6356350"/>
            <a:ext cx="2743200" cy="365125"/>
          </a:xfrm>
        </p:spPr>
        <p:txBody>
          <a:bodyPr>
            <a:normAutofit/>
          </a:bodyPr>
          <a:lstStyle/>
          <a:p>
            <a:pPr>
              <a:spcAft>
                <a:spcPts val="600"/>
              </a:spcAft>
            </a:pPr>
            <a:fld id="{8A7A6979-0714-4377-B894-6BE4C2D6E202}" type="slidenum">
              <a:rPr lang="en-US">
                <a:solidFill>
                  <a:schemeClr val="bg1">
                    <a:lumMod val="75000"/>
                    <a:lumOff val="25000"/>
                  </a:schemeClr>
                </a:solidFill>
              </a:rPr>
              <a:pPr>
                <a:spcAft>
                  <a:spcPts val="600"/>
                </a:spcAft>
              </a:pPr>
              <a:t>2</a:t>
            </a:fld>
            <a:endParaRPr lang="en-US">
              <a:solidFill>
                <a:schemeClr val="bg1">
                  <a:lumMod val="75000"/>
                  <a:lumOff val="25000"/>
                </a:schemeClr>
              </a:solidFill>
            </a:endParaRPr>
          </a:p>
        </p:txBody>
      </p:sp>
    </p:spTree>
    <p:extLst>
      <p:ext uri="{BB962C8B-B14F-4D97-AF65-F5344CB8AC3E}">
        <p14:creationId xmlns:p14="http://schemas.microsoft.com/office/powerpoint/2010/main" val="3139989393"/>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1980" y="6356349"/>
            <a:ext cx="2743200" cy="365125"/>
          </a:xfrm>
        </p:spPr>
        <p:txBody>
          <a:bodyPr/>
          <a:lstStyle/>
          <a:p>
            <a:fld id="{47469D70-B2A3-5B4F-A1F4-B6D74D9685F2}" type="datetime1">
              <a:rPr lang="en-GB" smtClean="0"/>
              <a:t>12/12/2017</a:t>
            </a:fld>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20</a:t>
            </a:fld>
            <a:endParaRPr lang="en-US"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7178" y="1512502"/>
            <a:ext cx="5852160" cy="4389120"/>
          </a:xfrm>
          <a:prstGeom prst="rect">
            <a:avLst/>
          </a:prstGeom>
        </p:spPr>
      </p:pic>
      <p:sp>
        <p:nvSpPr>
          <p:cNvPr id="7" name="TextBox 6"/>
          <p:cNvSpPr txBox="1"/>
          <p:nvPr/>
        </p:nvSpPr>
        <p:spPr>
          <a:xfrm rot="16200000">
            <a:off x="-691034" y="3553173"/>
            <a:ext cx="2244204" cy="307777"/>
          </a:xfrm>
          <a:prstGeom prst="rect">
            <a:avLst/>
          </a:prstGeom>
          <a:noFill/>
        </p:spPr>
        <p:txBody>
          <a:bodyPr wrap="none" rtlCol="0">
            <a:spAutoFit/>
          </a:bodyPr>
          <a:lstStyle/>
          <a:p>
            <a:r>
              <a:rPr lang="en-US" sz="1400" dirty="0" smtClean="0"/>
              <a:t>Number of Agents Dormant</a:t>
            </a:r>
            <a:endParaRPr lang="en-US" sz="1400" dirty="0"/>
          </a:p>
        </p:txBody>
      </p:sp>
      <p:sp>
        <p:nvSpPr>
          <p:cNvPr id="8" name="TextBox 7"/>
          <p:cNvSpPr txBox="1"/>
          <p:nvPr/>
        </p:nvSpPr>
        <p:spPr>
          <a:xfrm>
            <a:off x="2628421" y="5593845"/>
            <a:ext cx="1149674" cy="307777"/>
          </a:xfrm>
          <a:prstGeom prst="rect">
            <a:avLst/>
          </a:prstGeom>
          <a:noFill/>
        </p:spPr>
        <p:txBody>
          <a:bodyPr wrap="none" rtlCol="0">
            <a:spAutoFit/>
          </a:bodyPr>
          <a:lstStyle/>
          <a:p>
            <a:r>
              <a:rPr lang="en-US" sz="1400" smtClean="0"/>
              <a:t>Time Elapsed</a:t>
            </a:r>
            <a:endParaRPr lang="en-US" sz="1400" dirty="0"/>
          </a:p>
        </p:txBody>
      </p:sp>
      <p:sp>
        <p:nvSpPr>
          <p:cNvPr id="10" name="Left-Right Arrow 9"/>
          <p:cNvSpPr/>
          <p:nvPr/>
        </p:nvSpPr>
        <p:spPr>
          <a:xfrm>
            <a:off x="4655615" y="2425368"/>
            <a:ext cx="304800" cy="45719"/>
          </a:xfrm>
          <a:prstGeom prst="leftRightArrow">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4380975" y="2030769"/>
            <a:ext cx="854080" cy="369332"/>
          </a:xfrm>
          <a:prstGeom prst="rect">
            <a:avLst/>
          </a:prstGeom>
          <a:noFill/>
          <a:ln>
            <a:solidFill>
              <a:schemeClr val="tx1"/>
            </a:solidFill>
          </a:ln>
        </p:spPr>
        <p:txBody>
          <a:bodyPr wrap="none" rtlCol="0">
            <a:spAutoFit/>
          </a:bodyPr>
          <a:lstStyle/>
          <a:p>
            <a:r>
              <a:rPr lang="en-US" dirty="0" smtClean="0"/>
              <a:t>30, 000</a:t>
            </a:r>
            <a:endParaRPr lang="en-US" dirty="0"/>
          </a:p>
        </p:txBody>
      </p:sp>
      <p:cxnSp>
        <p:nvCxnSpPr>
          <p:cNvPr id="13" name="Straight Arrow Connector 12"/>
          <p:cNvCxnSpPr/>
          <p:nvPr/>
        </p:nvCxnSpPr>
        <p:spPr>
          <a:xfrm>
            <a:off x="4463111" y="5332216"/>
            <a:ext cx="27464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4792984" y="5332216"/>
            <a:ext cx="228551"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4310711" y="4644498"/>
            <a:ext cx="924344" cy="369332"/>
          </a:xfrm>
          <a:prstGeom prst="rect">
            <a:avLst/>
          </a:prstGeom>
          <a:solidFill>
            <a:schemeClr val="bg1"/>
          </a:solidFill>
          <a:ln>
            <a:solidFill>
              <a:schemeClr val="tx1"/>
            </a:solidFill>
          </a:ln>
        </p:spPr>
        <p:txBody>
          <a:bodyPr wrap="square" rtlCol="0">
            <a:spAutoFit/>
          </a:bodyPr>
          <a:lstStyle/>
          <a:p>
            <a:r>
              <a:rPr lang="en-US" dirty="0"/>
              <a:t>1</a:t>
            </a:r>
            <a:r>
              <a:rPr lang="en-US" dirty="0" smtClean="0"/>
              <a:t>0, 000</a:t>
            </a:r>
            <a:endParaRPr lang="en-US" dirty="0"/>
          </a:p>
        </p:txBody>
      </p:sp>
      <p:sp>
        <p:nvSpPr>
          <p:cNvPr id="23" name="TextBox 22"/>
          <p:cNvSpPr txBox="1"/>
          <p:nvPr/>
        </p:nvSpPr>
        <p:spPr>
          <a:xfrm>
            <a:off x="7305261" y="5061583"/>
            <a:ext cx="3644139" cy="1512000"/>
          </a:xfrm>
          <a:prstGeom prst="rect">
            <a:avLst/>
          </a:prstGeom>
          <a:solidFill>
            <a:schemeClr val="bg1"/>
          </a:solidFill>
        </p:spPr>
        <p:txBody>
          <a:bodyPr wrap="none" rtlCol="0">
            <a:spAutoFit/>
          </a:bodyPr>
          <a:lstStyle/>
          <a:p>
            <a:r>
              <a:rPr lang="en-US" dirty="0" smtClean="0"/>
              <a:t>Antibiotics Concentration</a:t>
            </a:r>
            <a:r>
              <a:rPr lang="en-US" dirty="0" smtClean="0"/>
              <a:t>: 0.01</a:t>
            </a:r>
            <a:endParaRPr lang="en-US" dirty="0" smtClean="0"/>
          </a:p>
          <a:p>
            <a:r>
              <a:rPr lang="en-US" dirty="0" smtClean="0"/>
              <a:t>Antibiotic </a:t>
            </a:r>
            <a:r>
              <a:rPr lang="en-US" dirty="0" smtClean="0"/>
              <a:t>frequency: 10000</a:t>
            </a:r>
          </a:p>
          <a:p>
            <a:r>
              <a:rPr lang="en-US" dirty="0" smtClean="0"/>
              <a:t>Antibiotic </a:t>
            </a:r>
            <a:r>
              <a:rPr lang="en-US" dirty="0" smtClean="0"/>
              <a:t>Half Life</a:t>
            </a:r>
            <a:r>
              <a:rPr lang="en-US" dirty="0" smtClean="0"/>
              <a:t>: </a:t>
            </a:r>
            <a:r>
              <a:rPr lang="en-US" dirty="0" smtClean="0"/>
              <a:t>800</a:t>
            </a:r>
            <a:endParaRPr lang="en-US" dirty="0" smtClean="0"/>
          </a:p>
          <a:p>
            <a:r>
              <a:rPr lang="en-US" dirty="0" smtClean="0"/>
              <a:t>Dormancy Time: 0 </a:t>
            </a:r>
            <a:r>
              <a:rPr lang="mr-IN" dirty="0" smtClean="0"/>
              <a:t>–</a:t>
            </a:r>
            <a:r>
              <a:rPr lang="en-US" dirty="0" smtClean="0"/>
              <a:t> 5000</a:t>
            </a:r>
          </a:p>
          <a:p>
            <a:r>
              <a:rPr lang="en-US" dirty="0" smtClean="0"/>
              <a:t>Dormancy Frequency: 10000 - 40000</a:t>
            </a:r>
            <a:endParaRPr lang="en-US" dirty="0"/>
          </a:p>
        </p:txBody>
      </p:sp>
      <p:pic>
        <p:nvPicPr>
          <p:cNvPr id="5" name="dormancy ev.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l="21805" r="22006"/>
          <a:stretch/>
        </p:blipFill>
        <p:spPr>
          <a:xfrm>
            <a:off x="6096000" y="295921"/>
            <a:ext cx="6062662" cy="4547531"/>
          </a:xfrm>
        </p:spPr>
      </p:pic>
      <p:sp>
        <p:nvSpPr>
          <p:cNvPr id="17" name="Title 1"/>
          <p:cNvSpPr txBox="1">
            <a:spLocks/>
          </p:cNvSpPr>
          <p:nvPr/>
        </p:nvSpPr>
        <p:spPr>
          <a:xfrm>
            <a:off x="2628421" y="251957"/>
            <a:ext cx="2710693" cy="1513406"/>
          </a:xfrm>
          <a:prstGeom prst="ellipse">
            <a:avLst/>
          </a:prstGeom>
          <a:solidFill>
            <a:schemeClr val="bg1"/>
          </a:solidFill>
          <a:ln>
            <a:solidFill>
              <a:schemeClr val="tx1"/>
            </a:solidFill>
          </a:ln>
        </p:spPr>
        <p:txBody>
          <a:bodyPr vert="horz" lIns="274320" tIns="182880" rIns="274320" bIns="182880" rtlCol="0" anchor="ctr" anchorCtr="1">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a:t>Evolution of Dormancy: Type 1</a:t>
            </a:r>
            <a:endParaRPr lang="en-US" sz="2400" dirty="0"/>
          </a:p>
        </p:txBody>
      </p:sp>
    </p:spTree>
    <p:extLst>
      <p:ext uri="{BB962C8B-B14F-4D97-AF65-F5344CB8AC3E}">
        <p14:creationId xmlns:p14="http://schemas.microsoft.com/office/powerpoint/2010/main" val="17423135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8" name="Media1.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455194" y="1929606"/>
            <a:ext cx="5448300" cy="4351338"/>
          </a:xfrm>
        </p:spPr>
      </p:pic>
      <p:sp>
        <p:nvSpPr>
          <p:cNvPr id="4" name="Date Placeholder 3"/>
          <p:cNvSpPr>
            <a:spLocks noGrp="1"/>
          </p:cNvSpPr>
          <p:nvPr>
            <p:ph type="dt" sz="half" idx="10"/>
          </p:nvPr>
        </p:nvSpPr>
        <p:spPr/>
        <p:txBody>
          <a:bodyPr/>
          <a:lstStyle/>
          <a:p>
            <a:fld id="{47B98A6C-5C1E-0C43-9349-5B1445C0D5CB}"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21</a:t>
            </a:fld>
            <a:endParaRPr lang="en-US" dirty="0"/>
          </a:p>
        </p:txBody>
      </p:sp>
      <p:sp>
        <p:nvSpPr>
          <p:cNvPr id="9" name="TextBox 8"/>
          <p:cNvSpPr txBox="1"/>
          <p:nvPr/>
        </p:nvSpPr>
        <p:spPr>
          <a:xfrm>
            <a:off x="9189950" y="4886325"/>
            <a:ext cx="2591607" cy="369332"/>
          </a:xfrm>
          <a:prstGeom prst="rect">
            <a:avLst/>
          </a:prstGeom>
          <a:solidFill>
            <a:schemeClr val="bg1"/>
          </a:solidFill>
        </p:spPr>
        <p:txBody>
          <a:bodyPr wrap="none" rtlCol="0">
            <a:spAutoFit/>
          </a:bodyPr>
          <a:lstStyle/>
          <a:p>
            <a:r>
              <a:rPr lang="en-US" dirty="0" smtClean="0"/>
              <a:t>Antibiotics Half-Life: 1600</a:t>
            </a:r>
            <a:endParaRPr lang="en-US" dirty="0"/>
          </a:p>
        </p:txBody>
      </p:sp>
      <p:sp>
        <p:nvSpPr>
          <p:cNvPr id="10" name="Title 1"/>
          <p:cNvSpPr txBox="1">
            <a:spLocks/>
          </p:cNvSpPr>
          <p:nvPr/>
        </p:nvSpPr>
        <p:spPr>
          <a:xfrm>
            <a:off x="1327907" y="812280"/>
            <a:ext cx="2710693" cy="1513406"/>
          </a:xfrm>
          <a:prstGeom prst="ellipse">
            <a:avLst/>
          </a:prstGeom>
          <a:solidFill>
            <a:schemeClr val="bg1"/>
          </a:solidFill>
          <a:ln>
            <a:solidFill>
              <a:schemeClr val="tx1"/>
            </a:solidFill>
          </a:ln>
        </p:spPr>
        <p:txBody>
          <a:bodyPr vert="horz" lIns="274320" tIns="182880" rIns="274320" bIns="182880" rtlCol="0" anchor="ctr" anchorCtr="1">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a:t>Evolution of Dormancy: Type </a:t>
            </a:r>
            <a:r>
              <a:rPr lang="en-US" sz="2400" dirty="0" smtClean="0"/>
              <a:t>2</a:t>
            </a:r>
            <a:endParaRPr lang="en-US" sz="2400" dirty="0"/>
          </a:p>
        </p:txBody>
      </p:sp>
    </p:spTree>
    <p:extLst>
      <p:ext uri="{BB962C8B-B14F-4D97-AF65-F5344CB8AC3E}">
        <p14:creationId xmlns:p14="http://schemas.microsoft.com/office/powerpoint/2010/main" val="4364400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D7481200-3BB2-4CA3-9D54-1077F6F7653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199459" y="642938"/>
            <a:ext cx="3670808" cy="5502264"/>
          </a:xfrm>
        </p:spPr>
        <p:txBody>
          <a:bodyPr>
            <a:normAutofit/>
          </a:bodyPr>
          <a:lstStyle/>
          <a:p>
            <a:pPr algn="ctr"/>
            <a:r>
              <a:rPr lang="en-US" dirty="0">
                <a:solidFill>
                  <a:srgbClr val="FFFFFF"/>
                </a:solidFill>
              </a:rPr>
              <a:t>Implications of </a:t>
            </a:r>
            <a:r>
              <a:rPr lang="en-US" dirty="0" smtClean="0">
                <a:solidFill>
                  <a:srgbClr val="FFFFFF"/>
                </a:solidFill>
              </a:rPr>
              <a:t>Project</a:t>
            </a:r>
            <a:endParaRPr lang="en-US" dirty="0">
              <a:solidFill>
                <a:srgbClr val="FFFFFF"/>
              </a:solidFill>
            </a:endParaRPr>
          </a:p>
        </p:txBody>
      </p:sp>
      <p:graphicFrame>
        <p:nvGraphicFramePr>
          <p:cNvPr id="8" name="Content Placeholder 2"/>
          <p:cNvGraphicFramePr>
            <a:graphicFrameLocks noGrp="1"/>
          </p:cNvGraphicFramePr>
          <p:nvPr>
            <p:ph idx="1"/>
            <p:extLst>
              <p:ext uri="{D42A27DB-BD31-4B8C-83A1-F6EECF244321}">
                <p14:modId xmlns:p14="http://schemas.microsoft.com/office/powerpoint/2010/main" val="1291214266"/>
              </p:ext>
            </p:extLst>
          </p:nvPr>
        </p:nvGraphicFramePr>
        <p:xfrm>
          <a:off x="642938" y="1071563"/>
          <a:ext cx="6315075" cy="51435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a:xfrm>
            <a:off x="838200" y="6356350"/>
            <a:ext cx="2743200" cy="365125"/>
          </a:xfrm>
        </p:spPr>
        <p:txBody>
          <a:bodyPr>
            <a:normAutofit/>
          </a:bodyPr>
          <a:lstStyle/>
          <a:p>
            <a:pPr>
              <a:spcAft>
                <a:spcPts val="600"/>
              </a:spcAft>
            </a:pPr>
            <a:fld id="{CA894301-A1D5-3747-AF5B-1376F18A9180}" type="datetime1">
              <a:rPr lang="en-GB">
                <a:solidFill>
                  <a:schemeClr val="tx1"/>
                </a:solidFill>
              </a:rPr>
              <a:pPr>
                <a:spcAft>
                  <a:spcPts val="600"/>
                </a:spcAft>
              </a:pPr>
              <a:t>12/12/2017</a:t>
            </a:fld>
            <a:endParaRPr lang="en-US">
              <a:solidFill>
                <a:schemeClr val="tx1"/>
              </a:solidFill>
            </a:endParaRPr>
          </a:p>
        </p:txBody>
      </p:sp>
      <p:sp>
        <p:nvSpPr>
          <p:cNvPr id="5" name="Footer Placeholder 4"/>
          <p:cNvSpPr>
            <a:spLocks noGrp="1"/>
          </p:cNvSpPr>
          <p:nvPr>
            <p:ph type="ftr" sz="quarter" idx="11"/>
          </p:nvPr>
        </p:nvSpPr>
        <p:spPr>
          <a:xfrm>
            <a:off x="5280024" y="6356350"/>
            <a:ext cx="2873375" cy="365125"/>
          </a:xfrm>
        </p:spPr>
        <p:txBody>
          <a:bodyPr>
            <a:normAutofit/>
          </a:bodyPr>
          <a:lstStyle/>
          <a:p>
            <a:pPr algn="l"/>
            <a:endParaRPr lang="en-US">
              <a:solidFill>
                <a:schemeClr val="tx1"/>
              </a:solidFill>
            </a:endParaRPr>
          </a:p>
        </p:txBody>
      </p:sp>
      <p:sp>
        <p:nvSpPr>
          <p:cNvPr id="6" name="Slide Number Placeholder 5"/>
          <p:cNvSpPr>
            <a:spLocks noGrp="1"/>
          </p:cNvSpPr>
          <p:nvPr>
            <p:ph type="sldNum" sz="quarter" idx="12"/>
          </p:nvPr>
        </p:nvSpPr>
        <p:spPr>
          <a:xfrm>
            <a:off x="8610600" y="6356350"/>
            <a:ext cx="2743200" cy="365125"/>
          </a:xfrm>
        </p:spPr>
        <p:txBody>
          <a:bodyPr>
            <a:normAutofit/>
          </a:bodyPr>
          <a:lstStyle/>
          <a:p>
            <a:pPr>
              <a:spcAft>
                <a:spcPts val="600"/>
              </a:spcAft>
            </a:pPr>
            <a:fld id="{8A7A6979-0714-4377-B894-6BE4C2D6E202}" type="slidenum">
              <a:rPr lang="en-US">
                <a:solidFill>
                  <a:schemeClr val="bg1"/>
                </a:solidFill>
              </a:rPr>
              <a:pPr>
                <a:spcAft>
                  <a:spcPts val="600"/>
                </a:spcAft>
              </a:pPr>
              <a:t>22</a:t>
            </a:fld>
            <a:endParaRPr lang="en-US">
              <a:solidFill>
                <a:schemeClr val="bg1"/>
              </a:solidFill>
            </a:endParaRPr>
          </a:p>
        </p:txBody>
      </p:sp>
    </p:spTree>
    <p:extLst>
      <p:ext uri="{BB962C8B-B14F-4D97-AF65-F5344CB8AC3E}">
        <p14:creationId xmlns:p14="http://schemas.microsoft.com/office/powerpoint/2010/main" val="8782642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D7481200-3BB2-4CA3-9D54-1077F6F7653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0"/>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199459" y="642938"/>
            <a:ext cx="3670808" cy="5502264"/>
          </a:xfrm>
        </p:spPr>
        <p:txBody>
          <a:bodyPr>
            <a:normAutofit/>
          </a:bodyPr>
          <a:lstStyle/>
          <a:p>
            <a:r>
              <a:rPr lang="en-US">
                <a:solidFill>
                  <a:srgbClr val="FFFFFF"/>
                </a:solidFill>
              </a:rPr>
              <a:t>Conclusion</a:t>
            </a:r>
          </a:p>
        </p:txBody>
      </p:sp>
      <p:graphicFrame>
        <p:nvGraphicFramePr>
          <p:cNvPr id="8" name="Content Placeholder 2"/>
          <p:cNvGraphicFramePr>
            <a:graphicFrameLocks noGrp="1"/>
          </p:cNvGraphicFramePr>
          <p:nvPr>
            <p:ph idx="1"/>
            <p:extLst>
              <p:ext uri="{D42A27DB-BD31-4B8C-83A1-F6EECF244321}">
                <p14:modId xmlns:p14="http://schemas.microsoft.com/office/powerpoint/2010/main" val="684589878"/>
              </p:ext>
            </p:extLst>
          </p:nvPr>
        </p:nvGraphicFramePr>
        <p:xfrm>
          <a:off x="628651" y="1071564"/>
          <a:ext cx="6272212" cy="51022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a:xfrm>
            <a:off x="838200" y="6356350"/>
            <a:ext cx="2743200" cy="365125"/>
          </a:xfrm>
        </p:spPr>
        <p:txBody>
          <a:bodyPr>
            <a:normAutofit/>
          </a:bodyPr>
          <a:lstStyle/>
          <a:p>
            <a:pPr>
              <a:spcAft>
                <a:spcPts val="600"/>
              </a:spcAft>
            </a:pPr>
            <a:fld id="{8C0902A4-4AE7-7E45-89EB-59F63A2DE8D3}" type="datetime1">
              <a:rPr lang="en-GB">
                <a:solidFill>
                  <a:schemeClr val="tx1"/>
                </a:solidFill>
              </a:rPr>
              <a:pPr>
                <a:spcAft>
                  <a:spcPts val="600"/>
                </a:spcAft>
              </a:pPr>
              <a:t>12/12/2017</a:t>
            </a:fld>
            <a:endParaRPr lang="en-US">
              <a:solidFill>
                <a:schemeClr val="tx1"/>
              </a:solidFill>
            </a:endParaRPr>
          </a:p>
        </p:txBody>
      </p:sp>
      <p:sp>
        <p:nvSpPr>
          <p:cNvPr id="5" name="Footer Placeholder 4"/>
          <p:cNvSpPr>
            <a:spLocks noGrp="1"/>
          </p:cNvSpPr>
          <p:nvPr>
            <p:ph type="ftr" sz="quarter" idx="11"/>
          </p:nvPr>
        </p:nvSpPr>
        <p:spPr>
          <a:xfrm>
            <a:off x="5280024" y="6356350"/>
            <a:ext cx="2873375" cy="365125"/>
          </a:xfrm>
        </p:spPr>
        <p:txBody>
          <a:bodyPr>
            <a:normAutofit/>
          </a:bodyPr>
          <a:lstStyle/>
          <a:p>
            <a:pPr algn="l"/>
            <a:endParaRPr lang="en-US">
              <a:solidFill>
                <a:schemeClr val="tx1"/>
              </a:solidFill>
            </a:endParaRPr>
          </a:p>
        </p:txBody>
      </p:sp>
      <p:sp>
        <p:nvSpPr>
          <p:cNvPr id="6" name="Slide Number Placeholder 5"/>
          <p:cNvSpPr>
            <a:spLocks noGrp="1"/>
          </p:cNvSpPr>
          <p:nvPr>
            <p:ph type="sldNum" sz="quarter" idx="12"/>
          </p:nvPr>
        </p:nvSpPr>
        <p:spPr>
          <a:xfrm>
            <a:off x="8610600" y="6356350"/>
            <a:ext cx="2743200" cy="365125"/>
          </a:xfrm>
        </p:spPr>
        <p:txBody>
          <a:bodyPr>
            <a:normAutofit/>
          </a:bodyPr>
          <a:lstStyle/>
          <a:p>
            <a:pPr>
              <a:spcAft>
                <a:spcPts val="600"/>
              </a:spcAft>
            </a:pPr>
            <a:fld id="{8A7A6979-0714-4377-B894-6BE4C2D6E202}" type="slidenum">
              <a:rPr lang="en-US">
                <a:solidFill>
                  <a:schemeClr val="bg1"/>
                </a:solidFill>
              </a:rPr>
              <a:pPr>
                <a:spcAft>
                  <a:spcPts val="600"/>
                </a:spcAft>
              </a:pPr>
              <a:t>23</a:t>
            </a:fld>
            <a:endParaRPr lang="en-US">
              <a:solidFill>
                <a:schemeClr val="bg1"/>
              </a:solidFill>
            </a:endParaRPr>
          </a:p>
        </p:txBody>
      </p:sp>
    </p:spTree>
    <p:extLst>
      <p:ext uri="{BB962C8B-B14F-4D97-AF65-F5344CB8AC3E}">
        <p14:creationId xmlns:p14="http://schemas.microsoft.com/office/powerpoint/2010/main" val="199808458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xmlns="" id="{C65B4C8C-34CB-4871-A2A4-D3A4B8387FD2}"/>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xmlns="" id="{44F49314-34CA-49F7-B857-CFA8666AABC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46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153400" y="819151"/>
            <a:ext cx="3200400" cy="4718048"/>
          </a:xfrm>
        </p:spPr>
        <p:txBody>
          <a:bodyPr>
            <a:normAutofit/>
          </a:bodyPr>
          <a:lstStyle/>
          <a:p>
            <a:r>
              <a:rPr lang="en-US"/>
              <a:t>References</a:t>
            </a:r>
          </a:p>
        </p:txBody>
      </p:sp>
      <p:graphicFrame>
        <p:nvGraphicFramePr>
          <p:cNvPr id="8" name="Content Placeholder 2"/>
          <p:cNvGraphicFramePr>
            <a:graphicFrameLocks noGrp="1"/>
          </p:cNvGraphicFramePr>
          <p:nvPr>
            <p:ph idx="1"/>
            <p:extLst>
              <p:ext uri="{D42A27DB-BD31-4B8C-83A1-F6EECF244321}">
                <p14:modId xmlns:p14="http://schemas.microsoft.com/office/powerpoint/2010/main" val="1029602019"/>
              </p:ext>
            </p:extLst>
          </p:nvPr>
        </p:nvGraphicFramePr>
        <p:xfrm>
          <a:off x="960120" y="960121"/>
          <a:ext cx="5614416" cy="49377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Date Placeholder 3"/>
          <p:cNvSpPr>
            <a:spLocks noGrp="1"/>
          </p:cNvSpPr>
          <p:nvPr>
            <p:ph type="dt" sz="half" idx="10"/>
          </p:nvPr>
        </p:nvSpPr>
        <p:spPr>
          <a:xfrm>
            <a:off x="8119870" y="6378575"/>
            <a:ext cx="2300480" cy="365125"/>
          </a:xfrm>
        </p:spPr>
        <p:txBody>
          <a:bodyPr>
            <a:normAutofit/>
          </a:bodyPr>
          <a:lstStyle/>
          <a:p>
            <a:pPr>
              <a:spcAft>
                <a:spcPts val="600"/>
              </a:spcAft>
            </a:pPr>
            <a:fld id="{47B98A6C-5C1E-0C43-9349-5B1445C0D5CB}" type="datetime1">
              <a:rPr lang="en-GB" smtClean="0"/>
              <a:pPr>
                <a:spcAft>
                  <a:spcPts val="600"/>
                </a:spcAft>
              </a:pPr>
              <a:t>12/12/2017</a:t>
            </a:fld>
            <a:endParaRPr lang="en-US" dirty="0"/>
          </a:p>
        </p:txBody>
      </p:sp>
      <p:sp>
        <p:nvSpPr>
          <p:cNvPr id="5" name="Footer Placeholder 4"/>
          <p:cNvSpPr>
            <a:spLocks noGrp="1"/>
          </p:cNvSpPr>
          <p:nvPr>
            <p:ph type="ftr" sz="quarter" idx="11"/>
          </p:nvPr>
        </p:nvSpPr>
        <p:spPr>
          <a:xfrm>
            <a:off x="480727" y="6356350"/>
            <a:ext cx="5615272" cy="365125"/>
          </a:xfrm>
        </p:spPr>
        <p:txBody>
          <a:bodyPr>
            <a:normAutofit/>
          </a:bodyPr>
          <a:lstStyle/>
          <a:p>
            <a:pPr algn="l"/>
            <a:endParaRPr lang="en-US" dirty="0"/>
          </a:p>
        </p:txBody>
      </p:sp>
      <p:sp>
        <p:nvSpPr>
          <p:cNvPr id="6" name="Slide Number Placeholder 5"/>
          <p:cNvSpPr>
            <a:spLocks noGrp="1"/>
          </p:cNvSpPr>
          <p:nvPr>
            <p:ph type="sldNum" sz="quarter" idx="12"/>
          </p:nvPr>
        </p:nvSpPr>
        <p:spPr>
          <a:xfrm>
            <a:off x="10610850" y="6356350"/>
            <a:ext cx="742950" cy="365125"/>
          </a:xfrm>
        </p:spPr>
        <p:txBody>
          <a:bodyPr>
            <a:normAutofit/>
          </a:bodyPr>
          <a:lstStyle/>
          <a:p>
            <a:pPr>
              <a:spcAft>
                <a:spcPts val="600"/>
              </a:spcAft>
            </a:pPr>
            <a:fld id="{8A7A6979-0714-4377-B894-6BE4C2D6E202}" type="slidenum">
              <a:rPr lang="en-US" smtClean="0"/>
              <a:pPr>
                <a:spcAft>
                  <a:spcPts val="600"/>
                </a:spcAft>
              </a:pPr>
              <a:t>24</a:t>
            </a:fld>
            <a:endParaRPr lang="en-US" dirty="0"/>
          </a:p>
        </p:txBody>
      </p:sp>
    </p:spTree>
    <p:extLst>
      <p:ext uri="{BB962C8B-B14F-4D97-AF65-F5344CB8AC3E}">
        <p14:creationId xmlns:p14="http://schemas.microsoft.com/office/powerpoint/2010/main" val="283352613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xmlns="" id="{DB66F6E8-4D4A-4907-940A-774703A2D0F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16005" y="5367908"/>
            <a:ext cx="3175996" cy="1490093"/>
          </a:xfrm>
          <a:custGeom>
            <a:avLst/>
            <a:gdLst>
              <a:gd name="connsiteX0" fmla="*/ 2485888 w 3175996"/>
              <a:gd name="connsiteY0" fmla="*/ 1490093 h 1490093"/>
              <a:gd name="connsiteX1" fmla="*/ 0 w 3175996"/>
              <a:gd name="connsiteY1" fmla="*/ 1490093 h 1490093"/>
              <a:gd name="connsiteX2" fmla="*/ 0 w 3175996"/>
              <a:gd name="connsiteY2" fmla="*/ 0 h 1490093"/>
              <a:gd name="connsiteX3" fmla="*/ 3175996 w 3175996"/>
              <a:gd name="connsiteY3" fmla="*/ 0 h 1490093"/>
            </a:gdLst>
            <a:ahLst/>
            <a:cxnLst>
              <a:cxn ang="0">
                <a:pos x="connsiteX0" y="connsiteY0"/>
              </a:cxn>
              <a:cxn ang="0">
                <a:pos x="connsiteX1" y="connsiteY1"/>
              </a:cxn>
              <a:cxn ang="0">
                <a:pos x="connsiteX2" y="connsiteY2"/>
              </a:cxn>
              <a:cxn ang="0">
                <a:pos x="connsiteX3" y="connsiteY3"/>
              </a:cxn>
            </a:cxnLst>
            <a:rect l="l" t="t" r="r" b="b"/>
            <a:pathLst>
              <a:path w="3175996" h="1490093">
                <a:moveTo>
                  <a:pt x="2485888" y="1490093"/>
                </a:moveTo>
                <a:lnTo>
                  <a:pt x="0" y="1490093"/>
                </a:lnTo>
                <a:lnTo>
                  <a:pt x="0" y="0"/>
                </a:lnTo>
                <a:lnTo>
                  <a:pt x="3175996"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Shape 14">
            <a:extLst>
              <a:ext uri="{FF2B5EF4-FFF2-40B4-BE49-F238E27FC236}">
                <a16:creationId xmlns:a16="http://schemas.microsoft.com/office/drawing/2014/main" xmlns="" id="{8F1F5A56-E82B-4FD5-9025-B72896FFBB6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262" y="5367908"/>
            <a:ext cx="9566296" cy="1490093"/>
          </a:xfrm>
          <a:custGeom>
            <a:avLst/>
            <a:gdLst>
              <a:gd name="connsiteX0" fmla="*/ 0 w 9566296"/>
              <a:gd name="connsiteY0" fmla="*/ 0 h 1490093"/>
              <a:gd name="connsiteX1" fmla="*/ 405267 w 9566296"/>
              <a:gd name="connsiteY1" fmla="*/ 0 h 1490093"/>
              <a:gd name="connsiteX2" fmla="*/ 631857 w 9566296"/>
              <a:gd name="connsiteY2" fmla="*/ 0 h 1490093"/>
              <a:gd name="connsiteX3" fmla="*/ 2451761 w 9566296"/>
              <a:gd name="connsiteY3" fmla="*/ 0 h 1490093"/>
              <a:gd name="connsiteX4" fmla="*/ 2901880 w 9566296"/>
              <a:gd name="connsiteY4" fmla="*/ 0 h 1490093"/>
              <a:gd name="connsiteX5" fmla="*/ 3641106 w 9566296"/>
              <a:gd name="connsiteY5" fmla="*/ 0 h 1490093"/>
              <a:gd name="connsiteX6" fmla="*/ 9566296 w 9566296"/>
              <a:gd name="connsiteY6" fmla="*/ 0 h 1490093"/>
              <a:gd name="connsiteX7" fmla="*/ 8876188 w 9566296"/>
              <a:gd name="connsiteY7" fmla="*/ 1490093 h 1490093"/>
              <a:gd name="connsiteX8" fmla="*/ 631857 w 9566296"/>
              <a:gd name="connsiteY8" fmla="*/ 1490093 h 1490093"/>
              <a:gd name="connsiteX9" fmla="*/ 405267 w 9566296"/>
              <a:gd name="connsiteY9" fmla="*/ 1490093 h 1490093"/>
              <a:gd name="connsiteX10" fmla="*/ 0 w 9566296"/>
              <a:gd name="connsiteY10" fmla="*/ 1490093 h 149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566296" h="1490093">
                <a:moveTo>
                  <a:pt x="0" y="0"/>
                </a:moveTo>
                <a:lnTo>
                  <a:pt x="405267" y="0"/>
                </a:lnTo>
                <a:lnTo>
                  <a:pt x="631857" y="0"/>
                </a:lnTo>
                <a:lnTo>
                  <a:pt x="2451761" y="0"/>
                </a:lnTo>
                <a:lnTo>
                  <a:pt x="2901880" y="0"/>
                </a:lnTo>
                <a:lnTo>
                  <a:pt x="3641106" y="0"/>
                </a:lnTo>
                <a:lnTo>
                  <a:pt x="9566296" y="0"/>
                </a:lnTo>
                <a:lnTo>
                  <a:pt x="8876188" y="1490093"/>
                </a:lnTo>
                <a:lnTo>
                  <a:pt x="631857" y="1490093"/>
                </a:lnTo>
                <a:lnTo>
                  <a:pt x="405267" y="1490093"/>
                </a:lnTo>
                <a:lnTo>
                  <a:pt x="0" y="1490093"/>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1"/>
          <p:cNvSpPr>
            <a:spLocks noGrp="1"/>
          </p:cNvSpPr>
          <p:nvPr>
            <p:ph type="title"/>
          </p:nvPr>
        </p:nvSpPr>
        <p:spPr>
          <a:xfrm>
            <a:off x="838200" y="5529884"/>
            <a:ext cx="8078342" cy="1096331"/>
          </a:xfrm>
        </p:spPr>
        <p:txBody>
          <a:bodyPr>
            <a:normAutofit/>
          </a:bodyPr>
          <a:lstStyle/>
          <a:p>
            <a:r>
              <a:rPr lang="en-US" dirty="0"/>
              <a:t>How do Antibiotics Work?</a:t>
            </a:r>
          </a:p>
        </p:txBody>
      </p:sp>
      <p:graphicFrame>
        <p:nvGraphicFramePr>
          <p:cNvPr id="8" name="Content Placeholder 2"/>
          <p:cNvGraphicFramePr>
            <a:graphicFrameLocks noGrp="1"/>
          </p:cNvGraphicFramePr>
          <p:nvPr>
            <p:ph idx="1"/>
            <p:extLst>
              <p:ext uri="{D42A27DB-BD31-4B8C-83A1-F6EECF244321}">
                <p14:modId xmlns:p14="http://schemas.microsoft.com/office/powerpoint/2010/main" val="1205142228"/>
              </p:ext>
            </p:extLst>
          </p:nvPr>
        </p:nvGraphicFramePr>
        <p:xfrm>
          <a:off x="838200" y="643467"/>
          <a:ext cx="10515600" cy="40809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e Placeholder 3"/>
          <p:cNvSpPr>
            <a:spLocks noGrp="1"/>
          </p:cNvSpPr>
          <p:nvPr>
            <p:ph type="dt" sz="half" idx="10"/>
          </p:nvPr>
        </p:nvSpPr>
        <p:spPr>
          <a:xfrm>
            <a:off x="9648497" y="5895487"/>
            <a:ext cx="1894260" cy="365125"/>
          </a:xfrm>
        </p:spPr>
        <p:txBody>
          <a:bodyPr>
            <a:normAutofit/>
          </a:bodyPr>
          <a:lstStyle/>
          <a:p>
            <a:pPr algn="r">
              <a:spcAft>
                <a:spcPts val="600"/>
              </a:spcAft>
            </a:pPr>
            <a:fld id="{47B98A6C-5C1E-0C43-9349-5B1445C0D5CB}" type="datetime1">
              <a:rPr lang="en-GB">
                <a:solidFill>
                  <a:schemeClr val="tx1">
                    <a:alpha val="80000"/>
                  </a:schemeClr>
                </a:solidFill>
              </a:rPr>
              <a:pPr algn="r">
                <a:spcAft>
                  <a:spcPts val="600"/>
                </a:spcAft>
              </a:pPr>
              <a:t>12/12/2017</a:t>
            </a:fld>
            <a:endParaRPr lang="en-US">
              <a:solidFill>
                <a:schemeClr val="tx1">
                  <a:alpha val="80000"/>
                </a:schemeClr>
              </a:solidFill>
            </a:endParaRPr>
          </a:p>
        </p:txBody>
      </p:sp>
      <p:sp>
        <p:nvSpPr>
          <p:cNvPr id="5" name="Footer Placeholder 4"/>
          <p:cNvSpPr>
            <a:spLocks noGrp="1"/>
          </p:cNvSpPr>
          <p:nvPr>
            <p:ph type="ftr" sz="quarter" idx="11"/>
          </p:nvPr>
        </p:nvSpPr>
        <p:spPr>
          <a:xfrm>
            <a:off x="9648497" y="5529884"/>
            <a:ext cx="1894260" cy="365125"/>
          </a:xfrm>
          <a:noFill/>
        </p:spPr>
        <p:txBody>
          <a:bodyPr>
            <a:normAutofit/>
          </a:bodyPr>
          <a:lstStyle/>
          <a:p>
            <a:pPr algn="r"/>
            <a:endParaRPr lang="en-US">
              <a:solidFill>
                <a:schemeClr val="tx1">
                  <a:alpha val="80000"/>
                </a:schemeClr>
              </a:solidFill>
            </a:endParaRPr>
          </a:p>
        </p:txBody>
      </p:sp>
      <p:sp>
        <p:nvSpPr>
          <p:cNvPr id="6" name="Slide Number Placeholder 5"/>
          <p:cNvSpPr>
            <a:spLocks noGrp="1"/>
          </p:cNvSpPr>
          <p:nvPr>
            <p:ph type="sldNum" sz="quarter" idx="12"/>
          </p:nvPr>
        </p:nvSpPr>
        <p:spPr>
          <a:xfrm>
            <a:off x="10198279" y="6261090"/>
            <a:ext cx="1344477" cy="365125"/>
          </a:xfrm>
        </p:spPr>
        <p:txBody>
          <a:bodyPr>
            <a:normAutofit/>
          </a:bodyPr>
          <a:lstStyle/>
          <a:p>
            <a:pPr>
              <a:spcAft>
                <a:spcPts val="600"/>
              </a:spcAft>
            </a:pPr>
            <a:fld id="{8A7A6979-0714-4377-B894-6BE4C2D6E202}" type="slidenum">
              <a:rPr lang="en-US">
                <a:solidFill>
                  <a:schemeClr val="tx1">
                    <a:alpha val="80000"/>
                  </a:schemeClr>
                </a:solidFill>
              </a:rPr>
              <a:pPr>
                <a:spcAft>
                  <a:spcPts val="600"/>
                </a:spcAft>
              </a:pPr>
              <a:t>3</a:t>
            </a:fld>
            <a:endParaRPr lang="en-US">
              <a:solidFill>
                <a:schemeClr val="tx1">
                  <a:alpha val="80000"/>
                </a:schemeClr>
              </a:solidFill>
            </a:endParaRPr>
          </a:p>
        </p:txBody>
      </p:sp>
    </p:spTree>
    <p:extLst>
      <p:ext uri="{BB962C8B-B14F-4D97-AF65-F5344CB8AC3E}">
        <p14:creationId xmlns:p14="http://schemas.microsoft.com/office/powerpoint/2010/main" val="12181830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reeform: Shape 20">
            <a:extLst>
              <a:ext uri="{FF2B5EF4-FFF2-40B4-BE49-F238E27FC236}">
                <a16:creationId xmlns:a16="http://schemas.microsoft.com/office/drawing/2014/main" xmlns="" id="{41A48365-B48D-490D-A7DE-D85CC9AD2FD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693455" cy="1511306"/>
          </a:xfrm>
          <a:custGeom>
            <a:avLst/>
            <a:gdLst>
              <a:gd name="connsiteX0" fmla="*/ 2147981 w 6693455"/>
              <a:gd name="connsiteY0" fmla="*/ 0 h 1511306"/>
              <a:gd name="connsiteX1" fmla="*/ 6693455 w 6693455"/>
              <a:gd name="connsiteY1" fmla="*/ 0 h 1511306"/>
              <a:gd name="connsiteX2" fmla="*/ 5995838 w 6693455"/>
              <a:gd name="connsiteY2" fmla="*/ 1511301 h 1511306"/>
              <a:gd name="connsiteX3" fmla="*/ 2147982 w 6693455"/>
              <a:gd name="connsiteY3" fmla="*/ 1511301 h 1511306"/>
              <a:gd name="connsiteX4" fmla="*/ 2147982 w 6693455"/>
              <a:gd name="connsiteY4" fmla="*/ 1511304 h 1511306"/>
              <a:gd name="connsiteX5" fmla="*/ 680261 w 6693455"/>
              <a:gd name="connsiteY5" fmla="*/ 1511304 h 1511306"/>
              <a:gd name="connsiteX6" fmla="*/ 680261 w 6693455"/>
              <a:gd name="connsiteY6" fmla="*/ 1511306 h 1511306"/>
              <a:gd name="connsiteX7" fmla="*/ 0 w 6693455"/>
              <a:gd name="connsiteY7" fmla="*/ 1511306 h 1511306"/>
              <a:gd name="connsiteX8" fmla="*/ 0 w 6693455"/>
              <a:gd name="connsiteY8" fmla="*/ 2 h 1511306"/>
              <a:gd name="connsiteX9" fmla="*/ 680261 w 6693455"/>
              <a:gd name="connsiteY9" fmla="*/ 2 h 1511306"/>
              <a:gd name="connsiteX10" fmla="*/ 680261 w 6693455"/>
              <a:gd name="connsiteY10" fmla="*/ 2544 h 1511306"/>
              <a:gd name="connsiteX11" fmla="*/ 2147981 w 6693455"/>
              <a:gd name="connsiteY11" fmla="*/ 2544 h 1511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93455" h="1511306">
                <a:moveTo>
                  <a:pt x="2147981" y="0"/>
                </a:moveTo>
                <a:lnTo>
                  <a:pt x="6693455" y="0"/>
                </a:lnTo>
                <a:lnTo>
                  <a:pt x="5995838" y="1511301"/>
                </a:lnTo>
                <a:lnTo>
                  <a:pt x="2147982" y="1511301"/>
                </a:lnTo>
                <a:lnTo>
                  <a:pt x="2147982" y="1511304"/>
                </a:lnTo>
                <a:lnTo>
                  <a:pt x="680261" y="1511304"/>
                </a:lnTo>
                <a:lnTo>
                  <a:pt x="680261" y="1511306"/>
                </a:lnTo>
                <a:lnTo>
                  <a:pt x="0" y="1511306"/>
                </a:lnTo>
                <a:lnTo>
                  <a:pt x="0" y="2"/>
                </a:lnTo>
                <a:lnTo>
                  <a:pt x="680261" y="2"/>
                </a:lnTo>
                <a:lnTo>
                  <a:pt x="680261" y="2544"/>
                </a:lnTo>
                <a:lnTo>
                  <a:pt x="2147981" y="2544"/>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xmlns="" id="{521F05AC-2996-48A9-9B40-1A0FC53D769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691640"/>
            <a:ext cx="5931454" cy="5166360"/>
          </a:xfrm>
          <a:custGeom>
            <a:avLst/>
            <a:gdLst>
              <a:gd name="connsiteX0" fmla="*/ 0 w 5931454"/>
              <a:gd name="connsiteY0" fmla="*/ 0 h 5166360"/>
              <a:gd name="connsiteX1" fmla="*/ 5931454 w 5931454"/>
              <a:gd name="connsiteY1" fmla="*/ 0 h 5166360"/>
              <a:gd name="connsiteX2" fmla="*/ 3537575 w 5931454"/>
              <a:gd name="connsiteY2" fmla="*/ 5166360 h 5166360"/>
              <a:gd name="connsiteX3" fmla="*/ 0 w 5931454"/>
              <a:gd name="connsiteY3" fmla="*/ 5166360 h 5166360"/>
            </a:gdLst>
            <a:ahLst/>
            <a:cxnLst>
              <a:cxn ang="0">
                <a:pos x="connsiteX0" y="connsiteY0"/>
              </a:cxn>
              <a:cxn ang="0">
                <a:pos x="connsiteX1" y="connsiteY1"/>
              </a:cxn>
              <a:cxn ang="0">
                <a:pos x="connsiteX2" y="connsiteY2"/>
              </a:cxn>
              <a:cxn ang="0">
                <a:pos x="connsiteX3" y="connsiteY3"/>
              </a:cxn>
            </a:cxnLst>
            <a:rect l="l" t="t" r="r" b="b"/>
            <a:pathLst>
              <a:path w="5931454" h="5166360">
                <a:moveTo>
                  <a:pt x="0" y="0"/>
                </a:moveTo>
                <a:lnTo>
                  <a:pt x="5931454" y="0"/>
                </a:lnTo>
                <a:lnTo>
                  <a:pt x="3537575" y="5166360"/>
                </a:lnTo>
                <a:lnTo>
                  <a:pt x="0" y="5166360"/>
                </a:lnTo>
                <a:close/>
              </a:path>
            </a:pathLst>
          </a:cu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b="89370"/>
          <a:stretch/>
        </p:blipFill>
        <p:spPr>
          <a:xfrm>
            <a:off x="7146148" y="0"/>
            <a:ext cx="3434120" cy="811213"/>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
        <p:nvSpPr>
          <p:cNvPr id="3" name="Content Placeholder 2"/>
          <p:cNvSpPr>
            <a:spLocks noGrp="1"/>
          </p:cNvSpPr>
          <p:nvPr>
            <p:ph idx="1"/>
          </p:nvPr>
        </p:nvSpPr>
        <p:spPr>
          <a:xfrm>
            <a:off x="838200" y="2173288"/>
            <a:ext cx="3603171" cy="3639684"/>
          </a:xfrm>
        </p:spPr>
        <p:txBody>
          <a:bodyPr anchor="ctr">
            <a:normAutofit/>
          </a:bodyPr>
          <a:lstStyle/>
          <a:p>
            <a:pPr marL="0" indent="0">
              <a:buNone/>
            </a:pPr>
            <a:r>
              <a:rPr lang="en-US" sz="2000" dirty="0">
                <a:solidFill>
                  <a:schemeClr val="bg1"/>
                </a:solidFill>
              </a:rPr>
              <a:t>As early as 1945, Sir Alexander Fleming raised the alarm regarding antibiotic overuse when he warned that the “public will demand [the drug and] … then will begin an era … of abuses.” </a:t>
            </a:r>
            <a:r>
              <a:rPr lang="en-US" sz="2000" dirty="0" smtClean="0">
                <a:solidFill>
                  <a:schemeClr val="bg1"/>
                </a:solidFill>
              </a:rPr>
              <a:t>[3]</a:t>
            </a:r>
            <a:endParaRPr lang="en-US" sz="2000" dirty="0">
              <a:solidFill>
                <a:schemeClr val="bg1"/>
              </a:solidFill>
            </a:endParaRPr>
          </a:p>
        </p:txBody>
      </p:sp>
      <p:sp>
        <p:nvSpPr>
          <p:cNvPr id="4" name="Date Placeholder 3"/>
          <p:cNvSpPr>
            <a:spLocks noGrp="1"/>
          </p:cNvSpPr>
          <p:nvPr>
            <p:ph type="dt" sz="half" idx="10"/>
          </p:nvPr>
        </p:nvSpPr>
        <p:spPr>
          <a:xfrm>
            <a:off x="838200" y="6356350"/>
            <a:ext cx="2743200" cy="365125"/>
          </a:xfrm>
        </p:spPr>
        <p:txBody>
          <a:bodyPr>
            <a:normAutofit/>
          </a:bodyPr>
          <a:lstStyle/>
          <a:p>
            <a:pPr>
              <a:spcAft>
                <a:spcPts val="600"/>
              </a:spcAft>
            </a:pPr>
            <a:fld id="{47B98A6C-5C1E-0C43-9349-5B1445C0D5CB}" type="datetime1">
              <a:rPr lang="en-GB">
                <a:solidFill>
                  <a:schemeClr val="bg1">
                    <a:alpha val="80000"/>
                  </a:schemeClr>
                </a:solidFill>
              </a:rPr>
              <a:pPr>
                <a:spcAft>
                  <a:spcPts val="600"/>
                </a:spcAft>
              </a:pPr>
              <a:t>12/12/2017</a:t>
            </a:fld>
            <a:endParaRPr lang="en-US">
              <a:solidFill>
                <a:schemeClr val="bg1">
                  <a:alpha val="80000"/>
                </a:schemeClr>
              </a:solidFill>
            </a:endParaRPr>
          </a:p>
        </p:txBody>
      </p:sp>
      <p:sp>
        <p:nvSpPr>
          <p:cNvPr id="5" name="Footer Placeholder 4"/>
          <p:cNvSpPr>
            <a:spLocks noGrp="1"/>
          </p:cNvSpPr>
          <p:nvPr>
            <p:ph type="ftr" sz="quarter" idx="11"/>
          </p:nvPr>
        </p:nvSpPr>
        <p:spPr>
          <a:xfrm>
            <a:off x="4293155" y="6356350"/>
            <a:ext cx="5928531" cy="365125"/>
          </a:xfrm>
        </p:spPr>
        <p:txBody>
          <a:bodyPr anchor="ctr">
            <a:normAutofit/>
          </a:bodyPr>
          <a:lstStyle/>
          <a:p>
            <a:pPr algn="l"/>
            <a:endParaRPr lang="en-US">
              <a:solidFill>
                <a:schemeClr val="tx1">
                  <a:alpha val="80000"/>
                </a:schemeClr>
              </a:solidFill>
            </a:endParaRPr>
          </a:p>
        </p:txBody>
      </p:sp>
      <p:sp>
        <p:nvSpPr>
          <p:cNvPr id="6" name="Slide Number Placeholder 5"/>
          <p:cNvSpPr>
            <a:spLocks noGrp="1"/>
          </p:cNvSpPr>
          <p:nvPr>
            <p:ph type="sldNum" sz="quarter" idx="12"/>
          </p:nvPr>
        </p:nvSpPr>
        <p:spPr>
          <a:xfrm>
            <a:off x="10392584" y="6356350"/>
            <a:ext cx="961215" cy="365125"/>
          </a:xfrm>
        </p:spPr>
        <p:txBody>
          <a:bodyPr anchor="ctr">
            <a:normAutofit/>
          </a:bodyPr>
          <a:lstStyle/>
          <a:p>
            <a:pPr>
              <a:spcAft>
                <a:spcPts val="600"/>
              </a:spcAft>
            </a:pPr>
            <a:fld id="{8A7A6979-0714-4377-B894-6BE4C2D6E202}" type="slidenum">
              <a:rPr lang="en-US">
                <a:solidFill>
                  <a:schemeClr val="tx1">
                    <a:alpha val="80000"/>
                  </a:schemeClr>
                </a:solidFill>
              </a:rPr>
              <a:pPr>
                <a:spcAft>
                  <a:spcPts val="600"/>
                </a:spcAft>
              </a:pPr>
              <a:t>4</a:t>
            </a:fld>
            <a:endParaRPr lang="en-US">
              <a:solidFill>
                <a:schemeClr val="tx1">
                  <a:alpha val="80000"/>
                </a:schemeClr>
              </a:solidFill>
            </a:endParaRPr>
          </a:p>
        </p:txBody>
      </p:sp>
      <p:sp>
        <p:nvSpPr>
          <p:cNvPr id="9" name="Title 1"/>
          <p:cNvSpPr>
            <a:spLocks noGrp="1"/>
          </p:cNvSpPr>
          <p:nvPr>
            <p:ph type="title"/>
          </p:nvPr>
        </p:nvSpPr>
        <p:spPr>
          <a:xfrm>
            <a:off x="838200" y="365126"/>
            <a:ext cx="5340605" cy="1146176"/>
          </a:xfrm>
        </p:spPr>
        <p:txBody>
          <a:bodyPr>
            <a:normAutofit/>
          </a:bodyPr>
          <a:lstStyle/>
          <a:p>
            <a:r>
              <a:rPr lang="en-US" dirty="0"/>
              <a:t>Antibiotic Resistance</a:t>
            </a:r>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t="12419" b="10133"/>
          <a:stretch/>
        </p:blipFill>
        <p:spPr>
          <a:xfrm>
            <a:off x="7146148" y="804858"/>
            <a:ext cx="3434120" cy="5910262"/>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p:spPr>
      </p:pic>
    </p:spTree>
    <p:extLst>
      <p:ext uri="{BB962C8B-B14F-4D97-AF65-F5344CB8AC3E}">
        <p14:creationId xmlns:p14="http://schemas.microsoft.com/office/powerpoint/2010/main" val="38754731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1503" y="141611"/>
            <a:ext cx="10515600" cy="1325563"/>
          </a:xfrm>
        </p:spPr>
        <p:txBody>
          <a:bodyPr/>
          <a:lstStyle/>
          <a:p>
            <a:r>
              <a:rPr lang="en-US" dirty="0" smtClean="0"/>
              <a:t>Causes of Resistance</a:t>
            </a:r>
            <a:endParaRPr lang="en-US" dirty="0"/>
          </a:p>
        </p:txBody>
      </p:sp>
      <p:sp>
        <p:nvSpPr>
          <p:cNvPr id="3" name="Date Placeholder 2"/>
          <p:cNvSpPr>
            <a:spLocks noGrp="1"/>
          </p:cNvSpPr>
          <p:nvPr>
            <p:ph type="dt" sz="half" idx="10"/>
          </p:nvPr>
        </p:nvSpPr>
        <p:spPr>
          <a:xfrm>
            <a:off x="838200" y="6358842"/>
            <a:ext cx="2743200" cy="365125"/>
          </a:xfrm>
        </p:spPr>
        <p:txBody>
          <a:bodyPr/>
          <a:lstStyle/>
          <a:p>
            <a:fld id="{32240540-A9E8-D546-9CC3-C483E4B621BA}" type="datetime1">
              <a:rPr lang="en-GB" smtClean="0"/>
              <a:t>12/12/2017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5</a:t>
            </a:fld>
            <a:endParaRPr lang="en-US" dirty="0"/>
          </a:p>
        </p:txBody>
      </p:sp>
      <p:sp>
        <p:nvSpPr>
          <p:cNvPr id="6" name="Rectangle 5"/>
          <p:cNvSpPr/>
          <p:nvPr/>
        </p:nvSpPr>
        <p:spPr>
          <a:xfrm>
            <a:off x="4264664" y="1816633"/>
            <a:ext cx="3618570" cy="3220881"/>
          </a:xfrm>
          <a:prstGeom prst="rect">
            <a:avLst/>
          </a:prstGeom>
          <a:blipFill rotWithShape="1">
            <a:blip r:embed="rId3"/>
            <a:srcRect/>
            <a:stretch>
              <a:fillRect t="-1" b="-20102"/>
            </a:stretch>
          </a:blipFill>
          <a:scene3d>
            <a:camera prst="orthographicFront"/>
            <a:lightRig rig="flat" dir="t"/>
          </a:scene3d>
          <a:sp3d prstMaterial="dkEdge">
            <a:bevelT w="8200" h="38100"/>
          </a:sp3d>
        </p:spPr>
        <p:style>
          <a:lnRef idx="0">
            <a:schemeClr val="lt1">
              <a:hueOff val="0"/>
              <a:satOff val="0"/>
              <a:lumOff val="0"/>
              <a:alphaOff val="0"/>
            </a:schemeClr>
          </a:lnRef>
          <a:fillRef idx="2">
            <a:scrgbClr r="0" g="0" b="0"/>
          </a:fillRef>
          <a:effectRef idx="1">
            <a:schemeClr val="accent1">
              <a:shade val="80000"/>
              <a:hueOff val="0"/>
              <a:satOff val="0"/>
              <a:lumOff val="0"/>
              <a:alphaOff val="0"/>
            </a:schemeClr>
          </a:effectRef>
          <a:fontRef idx="minor">
            <a:schemeClr val="dk1"/>
          </a:fontRef>
        </p:style>
      </p:sp>
      <p:sp>
        <p:nvSpPr>
          <p:cNvPr id="7" name="Rectangle 6"/>
          <p:cNvSpPr/>
          <p:nvPr/>
        </p:nvSpPr>
        <p:spPr>
          <a:xfrm>
            <a:off x="551504" y="1822965"/>
            <a:ext cx="3316591" cy="3314873"/>
          </a:xfrm>
          <a:prstGeom prst="rect">
            <a:avLst/>
          </a:prstGeom>
          <a:blipFill rotWithShape="1">
            <a:blip r:embed="rId4"/>
            <a:srcRect/>
            <a:stretch>
              <a:fillRect b="-30018"/>
            </a:stretch>
          </a:blipFill>
          <a:scene3d>
            <a:camera prst="orthographicFront"/>
            <a:lightRig rig="flat" dir="t"/>
          </a:scene3d>
          <a:sp3d prstMaterial="dkEdge">
            <a:bevelT w="8200" h="38100"/>
          </a:sp3d>
        </p:spPr>
        <p:style>
          <a:lnRef idx="0">
            <a:schemeClr val="lt1">
              <a:hueOff val="0"/>
              <a:satOff val="0"/>
              <a:lumOff val="0"/>
              <a:alphaOff val="0"/>
            </a:schemeClr>
          </a:lnRef>
          <a:fillRef idx="2">
            <a:scrgbClr r="0" g="0" b="0"/>
          </a:fillRef>
          <a:effectRef idx="1">
            <a:schemeClr val="accent1">
              <a:shade val="80000"/>
              <a:hueOff val="174641"/>
              <a:satOff val="-3128"/>
              <a:lumOff val="13293"/>
              <a:alphaOff val="0"/>
            </a:schemeClr>
          </a:effectRef>
          <a:fontRef idx="minor">
            <a:schemeClr val="dk1"/>
          </a:fontRef>
        </p:style>
      </p:sp>
      <p:sp>
        <p:nvSpPr>
          <p:cNvPr id="8" name="Rectangle 7"/>
          <p:cNvSpPr/>
          <p:nvPr/>
        </p:nvSpPr>
        <p:spPr>
          <a:xfrm>
            <a:off x="8047704" y="1921604"/>
            <a:ext cx="3962994" cy="3117594"/>
          </a:xfrm>
          <a:prstGeom prst="rect">
            <a:avLst/>
          </a:prstGeom>
          <a:blipFill rotWithShape="1">
            <a:blip r:embed="rId5"/>
            <a:stretch>
              <a:fillRect/>
            </a:stretch>
          </a:blipFill>
          <a:scene3d>
            <a:camera prst="orthographicFront"/>
            <a:lightRig rig="flat" dir="t"/>
          </a:scene3d>
          <a:sp3d prstMaterial="dkEdge">
            <a:bevelT w="8200" h="38100"/>
          </a:sp3d>
        </p:spPr>
        <p:style>
          <a:lnRef idx="0">
            <a:schemeClr val="lt1">
              <a:hueOff val="0"/>
              <a:satOff val="0"/>
              <a:lumOff val="0"/>
              <a:alphaOff val="0"/>
            </a:schemeClr>
          </a:lnRef>
          <a:fillRef idx="2">
            <a:scrgbClr r="0" g="0" b="0"/>
          </a:fillRef>
          <a:effectRef idx="1">
            <a:schemeClr val="accent1">
              <a:shade val="80000"/>
              <a:hueOff val="349283"/>
              <a:satOff val="-6256"/>
              <a:lumOff val="26585"/>
              <a:alphaOff val="0"/>
            </a:schemeClr>
          </a:effectRef>
          <a:fontRef idx="minor">
            <a:schemeClr val="dk1"/>
          </a:fontRef>
        </p:style>
      </p:sp>
      <p:grpSp>
        <p:nvGrpSpPr>
          <p:cNvPr id="9" name="Group 8"/>
          <p:cNvGrpSpPr/>
          <p:nvPr/>
        </p:nvGrpSpPr>
        <p:grpSpPr>
          <a:xfrm>
            <a:off x="4264663" y="3118578"/>
            <a:ext cx="3618571" cy="3041176"/>
            <a:chOff x="960077" y="3782152"/>
            <a:chExt cx="3618571" cy="3041176"/>
          </a:xfrm>
        </p:grpSpPr>
        <p:sp>
          <p:nvSpPr>
            <p:cNvPr id="10" name="Rectangle 9"/>
            <p:cNvSpPr/>
            <p:nvPr/>
          </p:nvSpPr>
          <p:spPr>
            <a:xfrm>
              <a:off x="1654757" y="3782152"/>
              <a:ext cx="2578113" cy="925644"/>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1" name="Rectangle 10"/>
            <p:cNvSpPr/>
            <p:nvPr/>
          </p:nvSpPr>
          <p:spPr>
            <a:xfrm>
              <a:off x="960077" y="5897684"/>
              <a:ext cx="3618571" cy="925644"/>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t" anchorCtr="0">
              <a:noAutofit/>
            </a:bodyPr>
            <a:lstStyle/>
            <a:p>
              <a:pPr marL="0" lvl="1" algn="l" defTabSz="800100">
                <a:lnSpc>
                  <a:spcPct val="90000"/>
                </a:lnSpc>
                <a:spcBef>
                  <a:spcPct val="0"/>
                </a:spcBef>
                <a:spcAft>
                  <a:spcPct val="15000"/>
                </a:spcAft>
              </a:pPr>
              <a:r>
                <a:rPr lang="en-US" sz="1800" kern="1200" dirty="0" smtClean="0"/>
                <a:t>Over </a:t>
              </a:r>
              <a:r>
                <a:rPr lang="en-US" sz="1800" kern="1200" dirty="0"/>
                <a:t>the counter purchase: not regulated - Overuse</a:t>
              </a:r>
            </a:p>
          </p:txBody>
        </p:sp>
      </p:grpSp>
      <p:grpSp>
        <p:nvGrpSpPr>
          <p:cNvPr id="12" name="Group 11"/>
          <p:cNvGrpSpPr/>
          <p:nvPr/>
        </p:nvGrpSpPr>
        <p:grpSpPr>
          <a:xfrm>
            <a:off x="551501" y="2973390"/>
            <a:ext cx="7150426" cy="3565522"/>
            <a:chOff x="1228242" y="3860838"/>
            <a:chExt cx="7150426" cy="3565522"/>
          </a:xfrm>
        </p:grpSpPr>
        <p:sp>
          <p:nvSpPr>
            <p:cNvPr id="13" name="Rectangle 12"/>
            <p:cNvSpPr/>
            <p:nvPr/>
          </p:nvSpPr>
          <p:spPr>
            <a:xfrm>
              <a:off x="5471614" y="3860838"/>
              <a:ext cx="2907054" cy="1216019"/>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4" name="Rectangle 13"/>
            <p:cNvSpPr/>
            <p:nvPr/>
          </p:nvSpPr>
          <p:spPr>
            <a:xfrm>
              <a:off x="1228242" y="6210341"/>
              <a:ext cx="3316591" cy="1216019"/>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t" anchorCtr="0">
              <a:noAutofit/>
            </a:bodyPr>
            <a:lstStyle/>
            <a:p>
              <a:pPr lvl="0" defTabSz="800100">
                <a:lnSpc>
                  <a:spcPct val="90000"/>
                </a:lnSpc>
                <a:spcBef>
                  <a:spcPct val="0"/>
                </a:spcBef>
                <a:spcAft>
                  <a:spcPct val="35000"/>
                </a:spcAft>
              </a:pPr>
              <a:r>
                <a:rPr lang="en-US" dirty="0"/>
                <a:t>A</a:t>
              </a:r>
              <a:r>
                <a:rPr lang="en-US" sz="1800" b="0" i="0" kern="1200" dirty="0" smtClean="0"/>
                <a:t>ntibiotics per course: $1,000 </a:t>
              </a:r>
              <a:r>
                <a:rPr lang="en-US" dirty="0" smtClean="0"/>
                <a:t>C</a:t>
              </a:r>
              <a:r>
                <a:rPr lang="en-US" dirty="0" smtClean="0"/>
                <a:t>ancer chemotherapy: $10</a:t>
              </a:r>
              <a:r>
                <a:rPr lang="en-US" sz="1800" b="0" i="0" kern="1200" dirty="0" smtClean="0"/>
                <a:t>,000+</a:t>
              </a:r>
              <a:endParaRPr lang="en-US" sz="1800" kern="1200" dirty="0" smtClean="0"/>
            </a:p>
          </p:txBody>
        </p:sp>
      </p:grpSp>
      <p:grpSp>
        <p:nvGrpSpPr>
          <p:cNvPr id="15" name="Group 14"/>
          <p:cNvGrpSpPr/>
          <p:nvPr/>
        </p:nvGrpSpPr>
        <p:grpSpPr>
          <a:xfrm>
            <a:off x="8176866" y="4647857"/>
            <a:ext cx="3735734" cy="2079856"/>
            <a:chOff x="9034110" y="3220588"/>
            <a:chExt cx="3246790" cy="2079856"/>
          </a:xfrm>
        </p:grpSpPr>
        <p:sp>
          <p:nvSpPr>
            <p:cNvPr id="16" name="Rectangle 15"/>
            <p:cNvSpPr/>
            <p:nvPr/>
          </p:nvSpPr>
          <p:spPr>
            <a:xfrm>
              <a:off x="9034110" y="3220588"/>
              <a:ext cx="3246790" cy="149360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7" name="Rectangle 16"/>
            <p:cNvSpPr/>
            <p:nvPr/>
          </p:nvSpPr>
          <p:spPr>
            <a:xfrm>
              <a:off x="9034110" y="3806841"/>
              <a:ext cx="3246790" cy="149360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45720" tIns="45720" rIns="45720" bIns="45720" numCol="1" spcCol="1270" anchor="t" anchorCtr="0">
              <a:noAutofit/>
            </a:bodyPr>
            <a:lstStyle/>
            <a:p>
              <a:pPr lvl="0" algn="l" defTabSz="800100">
                <a:lnSpc>
                  <a:spcPct val="90000"/>
                </a:lnSpc>
                <a:spcBef>
                  <a:spcPct val="0"/>
                </a:spcBef>
                <a:spcAft>
                  <a:spcPct val="35000"/>
                </a:spcAft>
              </a:pPr>
              <a:r>
                <a:rPr lang="en-US" sz="1800" b="0" i="0" kern="1200" dirty="0" smtClean="0"/>
                <a:t>70</a:t>
              </a:r>
              <a:r>
                <a:rPr lang="en-US" sz="1800" b="0" i="0" kern="1200" dirty="0" smtClean="0"/>
                <a:t>% of all antibiotics manufactured are used in </a:t>
              </a:r>
              <a:r>
                <a:rPr lang="en-US" sz="1800" b="0" i="0" kern="1200" dirty="0" smtClean="0"/>
                <a:t>agricultural</a:t>
              </a:r>
              <a:endParaRPr lang="en-US" sz="1800" kern="1200" dirty="0"/>
            </a:p>
          </p:txBody>
        </p:sp>
      </p:grpSp>
      <p:sp>
        <p:nvSpPr>
          <p:cNvPr id="18" name="TextBox 17"/>
          <p:cNvSpPr txBox="1"/>
          <p:nvPr/>
        </p:nvSpPr>
        <p:spPr>
          <a:xfrm>
            <a:off x="551502" y="1193900"/>
            <a:ext cx="3316591" cy="646331"/>
          </a:xfrm>
          <a:prstGeom prst="rect">
            <a:avLst/>
          </a:prstGeom>
          <a:noFill/>
        </p:spPr>
        <p:txBody>
          <a:bodyPr wrap="square" rtlCol="0">
            <a:spAutoFit/>
          </a:bodyPr>
          <a:lstStyle/>
          <a:p>
            <a:r>
              <a:rPr lang="en-US" dirty="0" smtClean="0"/>
              <a:t>Number of New Antibiotics Decreasing[4]</a:t>
            </a:r>
            <a:endParaRPr lang="en-US" dirty="0"/>
          </a:p>
        </p:txBody>
      </p:sp>
      <p:sp>
        <p:nvSpPr>
          <p:cNvPr id="19" name="TextBox 18"/>
          <p:cNvSpPr txBox="1"/>
          <p:nvPr/>
        </p:nvSpPr>
        <p:spPr>
          <a:xfrm>
            <a:off x="4151006" y="1153210"/>
            <a:ext cx="3316591" cy="369332"/>
          </a:xfrm>
          <a:prstGeom prst="rect">
            <a:avLst/>
          </a:prstGeom>
          <a:noFill/>
        </p:spPr>
        <p:txBody>
          <a:bodyPr wrap="square" rtlCol="0">
            <a:spAutoFit/>
          </a:bodyPr>
          <a:lstStyle/>
          <a:p>
            <a:r>
              <a:rPr lang="en-US" dirty="0" smtClean="0"/>
              <a:t>Overuse of Antibiotics[4]</a:t>
            </a:r>
            <a:endParaRPr lang="en-US" dirty="0"/>
          </a:p>
        </p:txBody>
      </p:sp>
      <p:sp>
        <p:nvSpPr>
          <p:cNvPr id="20" name="TextBox 19"/>
          <p:cNvSpPr txBox="1"/>
          <p:nvPr/>
        </p:nvSpPr>
        <p:spPr>
          <a:xfrm>
            <a:off x="8033425" y="1153210"/>
            <a:ext cx="3316591" cy="369332"/>
          </a:xfrm>
          <a:prstGeom prst="rect">
            <a:avLst/>
          </a:prstGeom>
          <a:noFill/>
        </p:spPr>
        <p:txBody>
          <a:bodyPr wrap="square" rtlCol="0">
            <a:spAutoFit/>
          </a:bodyPr>
          <a:lstStyle/>
          <a:p>
            <a:r>
              <a:rPr lang="en-US" dirty="0" smtClean="0"/>
              <a:t>Agricultural Use[5]</a:t>
            </a:r>
            <a:endParaRPr lang="en-US" dirty="0"/>
          </a:p>
        </p:txBody>
      </p:sp>
      <p:sp>
        <p:nvSpPr>
          <p:cNvPr id="21" name="TextBox 20"/>
          <p:cNvSpPr txBox="1"/>
          <p:nvPr/>
        </p:nvSpPr>
        <p:spPr>
          <a:xfrm>
            <a:off x="7955030" y="1654029"/>
            <a:ext cx="3519233" cy="338554"/>
          </a:xfrm>
          <a:prstGeom prst="rect">
            <a:avLst/>
          </a:prstGeom>
          <a:noFill/>
        </p:spPr>
        <p:txBody>
          <a:bodyPr wrap="none" rtlCol="0">
            <a:spAutoFit/>
          </a:bodyPr>
          <a:lstStyle/>
          <a:p>
            <a:r>
              <a:rPr lang="en-US" sz="1600" dirty="0" smtClean="0"/>
              <a:t>Figure 4 Transfer of Resistant Antibiotics</a:t>
            </a:r>
            <a:endParaRPr lang="en-US" sz="1600" dirty="0"/>
          </a:p>
        </p:txBody>
      </p:sp>
    </p:spTree>
    <p:extLst>
      <p:ext uri="{BB962C8B-B14F-4D97-AF65-F5344CB8AC3E}">
        <p14:creationId xmlns:p14="http://schemas.microsoft.com/office/powerpoint/2010/main" val="17951116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963877"/>
            <a:ext cx="3494362" cy="4930246"/>
          </a:xfrm>
        </p:spPr>
        <p:txBody>
          <a:bodyPr>
            <a:normAutofit/>
          </a:bodyPr>
          <a:lstStyle/>
          <a:p>
            <a:pPr algn="ctr"/>
            <a:r>
              <a:rPr lang="en-US" dirty="0" smtClean="0">
                <a:solidFill>
                  <a:schemeClr val="accent1"/>
                </a:solidFill>
              </a:rPr>
              <a:t>Methods of Resistance</a:t>
            </a:r>
            <a:endParaRPr lang="en-US" dirty="0">
              <a:solidFill>
                <a:schemeClr val="accent1"/>
              </a:solidFill>
            </a:endParaRPr>
          </a:p>
        </p:txBody>
      </p:sp>
      <p:sp>
        <p:nvSpPr>
          <p:cNvPr id="6" name="Content Placeholder 5"/>
          <p:cNvSpPr>
            <a:spLocks noGrp="1"/>
          </p:cNvSpPr>
          <p:nvPr>
            <p:ph idx="1"/>
          </p:nvPr>
        </p:nvSpPr>
        <p:spPr>
          <a:xfrm>
            <a:off x="4976031" y="963877"/>
            <a:ext cx="6377769" cy="4930246"/>
          </a:xfrm>
        </p:spPr>
        <p:txBody>
          <a:bodyPr anchor="ctr">
            <a:normAutofit/>
          </a:bodyPr>
          <a:lstStyle/>
          <a:p>
            <a:pPr marL="342900" indent="-342900">
              <a:buFont typeface="+mj-lt"/>
              <a:buAutoNum type="arabicPeriod"/>
            </a:pPr>
            <a:r>
              <a:rPr lang="en-US" sz="2200" dirty="0" smtClean="0"/>
              <a:t>Produce the </a:t>
            </a:r>
            <a:r>
              <a:rPr lang="en-US" sz="2200" dirty="0"/>
              <a:t>enzyme B-lactamase that destroys the </a:t>
            </a:r>
            <a:r>
              <a:rPr lang="en-US" sz="2200" dirty="0" smtClean="0"/>
              <a:t>antibiotic’s structure</a:t>
            </a:r>
            <a:endParaRPr lang="en-US" sz="2200" dirty="0"/>
          </a:p>
          <a:p>
            <a:pPr marL="342900" indent="-342900">
              <a:buFont typeface="+mj-lt"/>
              <a:buAutoNum type="arabicPeriod"/>
            </a:pPr>
            <a:r>
              <a:rPr lang="en-US" sz="2200" dirty="0" smtClean="0"/>
              <a:t>Dormancy </a:t>
            </a:r>
          </a:p>
          <a:p>
            <a:pPr marL="342900" indent="-342900">
              <a:buFont typeface="+mj-lt"/>
              <a:buAutoNum type="arabicPeriod"/>
            </a:pPr>
            <a:r>
              <a:rPr lang="en-US" sz="2200" dirty="0" smtClean="0"/>
              <a:t>Change shape</a:t>
            </a:r>
            <a:endParaRPr lang="en-US" sz="2200" dirty="0"/>
          </a:p>
        </p:txBody>
      </p:sp>
      <p:sp>
        <p:nvSpPr>
          <p:cNvPr id="3" name="Date Placeholder 2"/>
          <p:cNvSpPr>
            <a:spLocks noGrp="1"/>
          </p:cNvSpPr>
          <p:nvPr>
            <p:ph type="dt" sz="half" idx="10"/>
          </p:nvPr>
        </p:nvSpPr>
        <p:spPr>
          <a:xfrm>
            <a:off x="838200" y="6033479"/>
            <a:ext cx="2743200" cy="365125"/>
          </a:xfrm>
        </p:spPr>
        <p:txBody>
          <a:bodyPr>
            <a:normAutofit/>
          </a:bodyPr>
          <a:lstStyle/>
          <a:p>
            <a:pPr>
              <a:spcAft>
                <a:spcPts val="600"/>
              </a:spcAft>
            </a:pPr>
            <a:fld id="{F95FA598-7D27-724B-91E3-76BA1FCFC552}" type="datetime1">
              <a:rPr lang="en-GB" sz="1050">
                <a:solidFill>
                  <a:schemeClr val="tx1">
                    <a:alpha val="80000"/>
                  </a:schemeClr>
                </a:solidFill>
              </a:rPr>
              <a:pPr>
                <a:spcAft>
                  <a:spcPts val="600"/>
                </a:spcAft>
              </a:pPr>
              <a:t>12/12/2017</a:t>
            </a:fld>
            <a:endParaRPr lang="en-US" sz="1050">
              <a:solidFill>
                <a:schemeClr val="tx1">
                  <a:alpha val="80000"/>
                </a:schemeClr>
              </a:solidFill>
            </a:endParaRPr>
          </a:p>
        </p:txBody>
      </p:sp>
      <p:sp>
        <p:nvSpPr>
          <p:cNvPr id="4" name="Footer Placeholder 3"/>
          <p:cNvSpPr>
            <a:spLocks noGrp="1"/>
          </p:cNvSpPr>
          <p:nvPr>
            <p:ph type="ftr" sz="quarter" idx="11"/>
          </p:nvPr>
        </p:nvSpPr>
        <p:spPr>
          <a:xfrm>
            <a:off x="4976031" y="6033479"/>
            <a:ext cx="5259985" cy="365125"/>
          </a:xfrm>
        </p:spPr>
        <p:txBody>
          <a:bodyPr>
            <a:normAutofit/>
          </a:bodyPr>
          <a:lstStyle/>
          <a:p>
            <a:pPr algn="l"/>
            <a:endParaRPr lang="en-US" sz="1050">
              <a:solidFill>
                <a:schemeClr val="tx1">
                  <a:alpha val="80000"/>
                </a:schemeClr>
              </a:solidFill>
            </a:endParaRPr>
          </a:p>
        </p:txBody>
      </p:sp>
      <p:sp>
        <p:nvSpPr>
          <p:cNvPr id="5" name="Slide Number Placeholder 4"/>
          <p:cNvSpPr>
            <a:spLocks noGrp="1"/>
          </p:cNvSpPr>
          <p:nvPr>
            <p:ph type="sldNum" sz="quarter" idx="12"/>
          </p:nvPr>
        </p:nvSpPr>
        <p:spPr>
          <a:xfrm>
            <a:off x="10571516" y="6033479"/>
            <a:ext cx="782283" cy="365125"/>
          </a:xfrm>
        </p:spPr>
        <p:txBody>
          <a:bodyPr>
            <a:normAutofit/>
          </a:bodyPr>
          <a:lstStyle/>
          <a:p>
            <a:pPr>
              <a:spcAft>
                <a:spcPts val="600"/>
              </a:spcAft>
            </a:pPr>
            <a:fld id="{8A7A6979-0714-4377-B894-6BE4C2D6E202}" type="slidenum">
              <a:rPr lang="en-US" sz="1050">
                <a:solidFill>
                  <a:schemeClr val="tx1">
                    <a:alpha val="80000"/>
                  </a:schemeClr>
                </a:solidFill>
              </a:rPr>
              <a:pPr>
                <a:spcAft>
                  <a:spcPts val="600"/>
                </a:spcAft>
              </a:pPr>
              <a:t>6</a:t>
            </a:fld>
            <a:endParaRPr lang="en-US" sz="1050">
              <a:solidFill>
                <a:schemeClr val="tx1">
                  <a:alpha val="80000"/>
                </a:schemeClr>
              </a:solidFill>
            </a:endParaRPr>
          </a:p>
        </p:txBody>
      </p:sp>
    </p:spTree>
    <p:extLst>
      <p:ext uri="{BB962C8B-B14F-4D97-AF65-F5344CB8AC3E}">
        <p14:creationId xmlns:p14="http://schemas.microsoft.com/office/powerpoint/2010/main" val="22227023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181"/>
            <a:ext cx="10515600" cy="1325563"/>
          </a:xfrm>
        </p:spPr>
        <p:txBody>
          <a:bodyPr/>
          <a:lstStyle/>
          <a:p>
            <a:pPr algn="ctr"/>
            <a:r>
              <a:rPr lang="en-US" dirty="0" smtClean="0"/>
              <a:t>Evolution</a:t>
            </a:r>
            <a:endParaRPr lang="en-US" dirty="0"/>
          </a:p>
        </p:txBody>
      </p:sp>
      <p:sp>
        <p:nvSpPr>
          <p:cNvPr id="4" name="Date Placeholder 3"/>
          <p:cNvSpPr>
            <a:spLocks noGrp="1"/>
          </p:cNvSpPr>
          <p:nvPr>
            <p:ph type="dt" sz="half" idx="10"/>
          </p:nvPr>
        </p:nvSpPr>
        <p:spPr/>
        <p:txBody>
          <a:bodyPr/>
          <a:lstStyle/>
          <a:p>
            <a:fld id="{47B98A6C-5C1E-0C43-9349-5B1445C0D5CB}" type="datetime1">
              <a:rPr lang="en-GB" smtClean="0"/>
              <a:t>12/12/2017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7</a:t>
            </a:fld>
            <a:endParaRPr lang="en-US" dirty="0"/>
          </a:p>
        </p:txBody>
      </p:sp>
      <p:pic>
        <p:nvPicPr>
          <p:cNvPr id="8" name="Content Placeholder 6"/>
          <p:cNvPicPr>
            <a:picLocks noChangeAspect="1"/>
          </p:cNvPicPr>
          <p:nvPr/>
        </p:nvPicPr>
        <p:blipFill rotWithShape="1">
          <a:blip r:embed="rId3">
            <a:extLst>
              <a:ext uri="{28A0092B-C50C-407E-A947-70E740481C1C}">
                <a14:useLocalDpi xmlns:a14="http://schemas.microsoft.com/office/drawing/2010/main" val="0"/>
              </a:ext>
            </a:extLst>
          </a:blip>
          <a:srcRect t="4524" r="65781" b="7333"/>
          <a:stretch/>
        </p:blipFill>
        <p:spPr>
          <a:xfrm>
            <a:off x="1422400" y="1142997"/>
            <a:ext cx="2616200" cy="4141709"/>
          </a:xfrm>
          <a:prstGeom prst="rect">
            <a:avLst/>
          </a:prstGeom>
        </p:spPr>
      </p:pic>
      <p:pic>
        <p:nvPicPr>
          <p:cNvPr id="9" name="Content Placeholder 6"/>
          <p:cNvPicPr>
            <a:picLocks noChangeAspect="1"/>
          </p:cNvPicPr>
          <p:nvPr/>
        </p:nvPicPr>
        <p:blipFill rotWithShape="1">
          <a:blip r:embed="rId3">
            <a:extLst>
              <a:ext uri="{28A0092B-C50C-407E-A947-70E740481C1C}">
                <a14:useLocalDpi xmlns:a14="http://schemas.microsoft.com/office/drawing/2010/main" val="0"/>
              </a:ext>
            </a:extLst>
          </a:blip>
          <a:srcRect l="39036" t="4524" b="7333"/>
          <a:stretch/>
        </p:blipFill>
        <p:spPr>
          <a:xfrm>
            <a:off x="6692900" y="1082671"/>
            <a:ext cx="4660900" cy="4141709"/>
          </a:xfrm>
          <a:prstGeom prst="rect">
            <a:avLst/>
          </a:prstGeom>
        </p:spPr>
      </p:pic>
      <p:sp>
        <p:nvSpPr>
          <p:cNvPr id="11" name="TextBox 10"/>
          <p:cNvSpPr txBox="1"/>
          <p:nvPr/>
        </p:nvSpPr>
        <p:spPr>
          <a:xfrm>
            <a:off x="6756671" y="5435600"/>
            <a:ext cx="2793457" cy="369332"/>
          </a:xfrm>
          <a:prstGeom prst="rect">
            <a:avLst/>
          </a:prstGeom>
          <a:noFill/>
        </p:spPr>
        <p:txBody>
          <a:bodyPr wrap="none" rtlCol="0">
            <a:spAutoFit/>
          </a:bodyPr>
          <a:lstStyle/>
          <a:p>
            <a:r>
              <a:rPr lang="en-US" dirty="0" smtClean="0"/>
              <a:t>b. </a:t>
            </a:r>
            <a:r>
              <a:rPr lang="en-US" dirty="0"/>
              <a:t>Horizontal Gene </a:t>
            </a:r>
            <a:r>
              <a:rPr lang="en-US" dirty="0" smtClean="0"/>
              <a:t>Transfer</a:t>
            </a:r>
            <a:endParaRPr lang="en-US" dirty="0"/>
          </a:p>
        </p:txBody>
      </p:sp>
      <p:sp>
        <p:nvSpPr>
          <p:cNvPr id="12" name="TextBox 11"/>
          <p:cNvSpPr txBox="1"/>
          <p:nvPr/>
        </p:nvSpPr>
        <p:spPr>
          <a:xfrm>
            <a:off x="838200" y="5435600"/>
            <a:ext cx="4710970" cy="369332"/>
          </a:xfrm>
          <a:prstGeom prst="rect">
            <a:avLst/>
          </a:prstGeom>
          <a:noFill/>
        </p:spPr>
        <p:txBody>
          <a:bodyPr wrap="none" rtlCol="0">
            <a:spAutoFit/>
          </a:bodyPr>
          <a:lstStyle/>
          <a:p>
            <a:r>
              <a:rPr lang="en-US" dirty="0" smtClean="0"/>
              <a:t>a. Mutations: 0.03% per gene per reproduction</a:t>
            </a:r>
            <a:endParaRPr lang="en-US" dirty="0"/>
          </a:p>
        </p:txBody>
      </p:sp>
      <p:sp>
        <p:nvSpPr>
          <p:cNvPr id="13" name="TextBox 12"/>
          <p:cNvSpPr txBox="1"/>
          <p:nvPr/>
        </p:nvSpPr>
        <p:spPr>
          <a:xfrm>
            <a:off x="11201400" y="5284706"/>
            <a:ext cx="442750" cy="369332"/>
          </a:xfrm>
          <a:prstGeom prst="rect">
            <a:avLst/>
          </a:prstGeom>
          <a:noFill/>
        </p:spPr>
        <p:txBody>
          <a:bodyPr wrap="none" rtlCol="0">
            <a:spAutoFit/>
          </a:bodyPr>
          <a:lstStyle/>
          <a:p>
            <a:r>
              <a:rPr lang="en-US" dirty="0" smtClean="0"/>
              <a:t>[6]</a:t>
            </a:r>
            <a:endParaRPr lang="en-US" dirty="0"/>
          </a:p>
        </p:txBody>
      </p:sp>
    </p:spTree>
    <p:extLst>
      <p:ext uri="{BB962C8B-B14F-4D97-AF65-F5344CB8AC3E}">
        <p14:creationId xmlns:p14="http://schemas.microsoft.com/office/powerpoint/2010/main" val="136081319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xmlns="" id="{5E39A796-BE83-48B1-B33F-35C4A32AAB5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9">
            <a:extLst>
              <a:ext uri="{FF2B5EF4-FFF2-40B4-BE49-F238E27FC236}">
                <a16:creationId xmlns:a16="http://schemas.microsoft.com/office/drawing/2014/main" xmlns="" id="{72F84B47-E267-4194-8194-831DB7B5547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484632"/>
            <a:ext cx="6584098" cy="5739187"/>
          </a:xfrm>
          <a:prstGeom prst="roundRect">
            <a:avLst>
              <a:gd name="adj" fmla="val 0"/>
            </a:avLst>
          </a:prstGeom>
          <a:solidFill>
            <a:schemeClr val="bg1"/>
          </a:solidFill>
          <a:ln w="9525">
            <a:no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https://lh4.googleusercontent.com/u1ELTK6wekm66jhUauoz1RvAQmfLxQA5E6YNe7DOGC2GPL2W_QAlOSC6kty3PM6MHDJLWMH41D_dkir6Tc2trg1qCFczhADbaKPGpkwAT41Hiqq7rxImNxrO3cO9mQ3KZJk9NkQ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40668" y="1046802"/>
            <a:ext cx="6141720" cy="4606290"/>
          </a:xfrm>
          <a:prstGeom prst="rect">
            <a:avLst/>
          </a:prstGeom>
          <a:noFill/>
          <a:effectLst/>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604733" y="1046802"/>
            <a:ext cx="3505495" cy="1622321"/>
          </a:xfrm>
        </p:spPr>
        <p:txBody>
          <a:bodyPr>
            <a:normAutofit/>
          </a:bodyPr>
          <a:lstStyle/>
          <a:p>
            <a:r>
              <a:rPr lang="en-US" sz="4100" dirty="0"/>
              <a:t>Meningococcal </a:t>
            </a:r>
            <a:r>
              <a:rPr lang="en-US" sz="4100" dirty="0" err="1"/>
              <a:t>Meningittus</a:t>
            </a:r>
            <a:endParaRPr lang="en-US" sz="4100" dirty="0"/>
          </a:p>
        </p:txBody>
      </p:sp>
      <p:sp>
        <p:nvSpPr>
          <p:cNvPr id="3" name="Content Placeholder 2"/>
          <p:cNvSpPr>
            <a:spLocks noGrp="1"/>
          </p:cNvSpPr>
          <p:nvPr>
            <p:ph idx="1"/>
          </p:nvPr>
        </p:nvSpPr>
        <p:spPr>
          <a:xfrm>
            <a:off x="648931" y="2438400"/>
            <a:ext cx="3505494" cy="3785419"/>
          </a:xfrm>
        </p:spPr>
        <p:txBody>
          <a:bodyPr>
            <a:normAutofit/>
          </a:bodyPr>
          <a:lstStyle/>
          <a:p>
            <a:r>
              <a:rPr lang="en-US" sz="1700" dirty="0"/>
              <a:t>Simplest bacteria type: </a:t>
            </a:r>
            <a:r>
              <a:rPr lang="en-US" sz="1700" dirty="0" smtClean="0"/>
              <a:t>Cocci</a:t>
            </a:r>
          </a:p>
          <a:p>
            <a:r>
              <a:rPr lang="en-US" sz="1700" dirty="0" smtClean="0"/>
              <a:t>50</a:t>
            </a:r>
            <a:r>
              <a:rPr lang="en-US" sz="1700" dirty="0"/>
              <a:t>% of all cases occur with babies</a:t>
            </a:r>
          </a:p>
          <a:p>
            <a:r>
              <a:rPr lang="en-US" sz="1700" dirty="0"/>
              <a:t>One in four 15-19 year olds carry the bacteria in the back of their throats. Compared to 1 in 10 usually.</a:t>
            </a:r>
          </a:p>
          <a:p>
            <a:r>
              <a:rPr lang="en-US" sz="1700" dirty="0" smtClean="0"/>
              <a:t>10</a:t>
            </a:r>
            <a:r>
              <a:rPr lang="en-US" sz="1700" dirty="0"/>
              <a:t>% of young people &amp; children </a:t>
            </a:r>
            <a:r>
              <a:rPr lang="en-US" sz="1700" dirty="0" smtClean="0"/>
              <a:t>die. [7]</a:t>
            </a:r>
            <a:endParaRPr lang="en-US" sz="1700" dirty="0"/>
          </a:p>
          <a:p>
            <a:endParaRPr lang="en-US" sz="1700" dirty="0"/>
          </a:p>
          <a:p>
            <a:endParaRPr lang="en-US" sz="1700" dirty="0"/>
          </a:p>
        </p:txBody>
      </p:sp>
      <p:sp>
        <p:nvSpPr>
          <p:cNvPr id="5" name="Date Placeholder 4"/>
          <p:cNvSpPr>
            <a:spLocks noGrp="1"/>
          </p:cNvSpPr>
          <p:nvPr>
            <p:ph type="dt" sz="half" idx="10"/>
          </p:nvPr>
        </p:nvSpPr>
        <p:spPr>
          <a:xfrm>
            <a:off x="838200" y="6356350"/>
            <a:ext cx="2743200" cy="365125"/>
          </a:xfrm>
        </p:spPr>
        <p:txBody>
          <a:bodyPr>
            <a:normAutofit/>
          </a:bodyPr>
          <a:lstStyle/>
          <a:p>
            <a:pPr>
              <a:spcAft>
                <a:spcPts val="600"/>
              </a:spcAft>
            </a:pPr>
            <a:fld id="{7AFCA3E6-C35E-1E44-B418-2C6DAE7F689A}" type="datetime1">
              <a:rPr lang="en-GB" smtClean="0"/>
              <a:pPr>
                <a:spcAft>
                  <a:spcPts val="600"/>
                </a:spcAft>
              </a:pPr>
              <a:t>12/12/2017</a:t>
            </a:fld>
            <a:endParaRPr lang="en-US" dirty="0"/>
          </a:p>
        </p:txBody>
      </p:sp>
      <p:sp>
        <p:nvSpPr>
          <p:cNvPr id="6" name="Footer Placeholder 5"/>
          <p:cNvSpPr>
            <a:spLocks noGrp="1"/>
          </p:cNvSpPr>
          <p:nvPr>
            <p:ph type="ftr" sz="quarter" idx="11"/>
          </p:nvPr>
        </p:nvSpPr>
        <p:spPr>
          <a:xfrm>
            <a:off x="5123688" y="6356350"/>
            <a:ext cx="4114800" cy="365125"/>
          </a:xfrm>
        </p:spPr>
        <p:txBody>
          <a:bodyPr>
            <a:normAutofit/>
          </a:bodyPr>
          <a:lstStyle/>
          <a:p>
            <a:pPr algn="l"/>
            <a:endParaRPr lang="en-US" dirty="0"/>
          </a:p>
        </p:txBody>
      </p:sp>
      <p:sp>
        <p:nvSpPr>
          <p:cNvPr id="7" name="Slide Number Placeholder 6"/>
          <p:cNvSpPr>
            <a:spLocks noGrp="1"/>
          </p:cNvSpPr>
          <p:nvPr>
            <p:ph type="sldNum" sz="quarter" idx="12"/>
          </p:nvPr>
        </p:nvSpPr>
        <p:spPr>
          <a:xfrm>
            <a:off x="8610600" y="6356350"/>
            <a:ext cx="2743200" cy="365125"/>
          </a:xfrm>
        </p:spPr>
        <p:txBody>
          <a:bodyPr>
            <a:normAutofit/>
          </a:bodyPr>
          <a:lstStyle/>
          <a:p>
            <a:pPr>
              <a:spcAft>
                <a:spcPts val="600"/>
              </a:spcAft>
            </a:pPr>
            <a:fld id="{8A7A6979-0714-4377-B894-6BE4C2D6E202}" type="slidenum">
              <a:rPr lang="en-US" smtClean="0"/>
              <a:pPr>
                <a:spcAft>
                  <a:spcPts val="600"/>
                </a:spcAft>
              </a:pPr>
              <a:t>8</a:t>
            </a:fld>
            <a:endParaRPr lang="en-US" dirty="0"/>
          </a:p>
        </p:txBody>
      </p:sp>
      <p:sp>
        <p:nvSpPr>
          <p:cNvPr id="8" name="TextBox 7"/>
          <p:cNvSpPr txBox="1"/>
          <p:nvPr/>
        </p:nvSpPr>
        <p:spPr>
          <a:xfrm>
            <a:off x="10858500" y="5786438"/>
            <a:ext cx="442750" cy="369332"/>
          </a:xfrm>
          <a:prstGeom prst="rect">
            <a:avLst/>
          </a:prstGeom>
          <a:noFill/>
        </p:spPr>
        <p:txBody>
          <a:bodyPr wrap="none" rtlCol="0">
            <a:spAutoFit/>
          </a:bodyPr>
          <a:lstStyle/>
          <a:p>
            <a:r>
              <a:rPr lang="en-US" dirty="0" smtClean="0"/>
              <a:t>[5]</a:t>
            </a:r>
            <a:endParaRPr lang="en-US" dirty="0"/>
          </a:p>
        </p:txBody>
      </p:sp>
    </p:spTree>
    <p:extLst>
      <p:ext uri="{BB962C8B-B14F-4D97-AF65-F5344CB8AC3E}">
        <p14:creationId xmlns:p14="http://schemas.microsoft.com/office/powerpoint/2010/main" val="141645491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21903" y="384627"/>
            <a:ext cx="8252497" cy="821577"/>
          </a:xfrm>
        </p:spPr>
        <p:txBody>
          <a:bodyPr>
            <a:normAutofit fontScale="90000"/>
          </a:bodyPr>
          <a:lstStyle/>
          <a:p>
            <a:r>
              <a:rPr lang="en-US" dirty="0" smtClean="0"/>
              <a:t>Methodology: </a:t>
            </a:r>
            <a:r>
              <a:rPr lang="en-US" dirty="0"/>
              <a:t>Agent-based modelling </a:t>
            </a:r>
          </a:p>
        </p:txBody>
      </p:sp>
      <p:sp>
        <p:nvSpPr>
          <p:cNvPr id="4" name="Date Placeholder 3"/>
          <p:cNvSpPr>
            <a:spLocks noGrp="1"/>
          </p:cNvSpPr>
          <p:nvPr>
            <p:ph type="dt" sz="half" idx="10"/>
          </p:nvPr>
        </p:nvSpPr>
        <p:spPr/>
        <p:txBody>
          <a:bodyPr/>
          <a:lstStyle/>
          <a:p>
            <a:fld id="{7E90DA18-D4AA-B243-BE82-5B244E80531C}" type="datetime1">
              <a:rPr lang="en-GB" smtClean="0"/>
              <a:t>12/12/2017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9</a:t>
            </a:fld>
            <a:endParaRPr lang="en-US" dirty="0"/>
          </a:p>
        </p:txBody>
      </p:sp>
      <p:graphicFrame>
        <p:nvGraphicFramePr>
          <p:cNvPr id="5" name="Diagram 4"/>
          <p:cNvGraphicFramePr/>
          <p:nvPr>
            <p:extLst>
              <p:ext uri="{D42A27DB-BD31-4B8C-83A1-F6EECF244321}">
                <p14:modId xmlns:p14="http://schemas.microsoft.com/office/powerpoint/2010/main" val="335311578"/>
              </p:ext>
            </p:extLst>
          </p:nvPr>
        </p:nvGraphicFramePr>
        <p:xfrm>
          <a:off x="0" y="1349079"/>
          <a:ext cx="13115926" cy="71421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222564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1556</TotalTime>
  <Words>1254</Words>
  <Application>Microsoft Macintosh PowerPoint</Application>
  <PresentationFormat>Widescreen</PresentationFormat>
  <Paragraphs>258</Paragraphs>
  <Slides>24</Slides>
  <Notes>10</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Calibri Light</vt:lpstr>
      <vt:lpstr>Mangal</vt:lpstr>
      <vt:lpstr>Arial</vt:lpstr>
      <vt:lpstr>Office Theme</vt:lpstr>
      <vt:lpstr>THIRD YEAR RESEARCH PROJECT Computational Evolution: Antibiotic Resistance</vt:lpstr>
      <vt:lpstr>Antibiotics: The Magic Bullet</vt:lpstr>
      <vt:lpstr>How do Antibiotics Work?</vt:lpstr>
      <vt:lpstr>Antibiotic Resistance</vt:lpstr>
      <vt:lpstr>Causes of Resistance</vt:lpstr>
      <vt:lpstr>Methods of Resistance</vt:lpstr>
      <vt:lpstr>Evolution</vt:lpstr>
      <vt:lpstr>Meningococcal Meningittus</vt:lpstr>
      <vt:lpstr>Methodology: Agent-based modelling </vt:lpstr>
      <vt:lpstr>Simulation Logic</vt:lpstr>
      <vt:lpstr>Possible Mutations</vt:lpstr>
      <vt:lpstr>Model  v  Real-Life</vt:lpstr>
      <vt:lpstr>PowerPoint Presentation</vt:lpstr>
      <vt:lpstr>Simulation</vt:lpstr>
      <vt:lpstr>Set-up</vt:lpstr>
      <vt:lpstr>Control Antibiotics</vt:lpstr>
      <vt:lpstr>Finishing the Course Early</vt:lpstr>
      <vt:lpstr>PowerPoint Presentation</vt:lpstr>
      <vt:lpstr>PowerPoint Presentation</vt:lpstr>
      <vt:lpstr>PowerPoint Presentation</vt:lpstr>
      <vt:lpstr>PowerPoint Presentation</vt:lpstr>
      <vt:lpstr>Implications of Project</vt:lpstr>
      <vt:lpstr>Conclusion</vt:lpstr>
      <vt:lpstr>References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evolution</dc:title>
  <dc:creator>Paris-anne O'shea</dc:creator>
  <cp:lastModifiedBy>Paris-anne O'shea</cp:lastModifiedBy>
  <cp:revision>82</cp:revision>
  <cp:lastPrinted>2017-12-12T15:01:17Z</cp:lastPrinted>
  <dcterms:created xsi:type="dcterms:W3CDTF">2017-12-09T08:00:58Z</dcterms:created>
  <dcterms:modified xsi:type="dcterms:W3CDTF">2017-12-12T16:04:37Z</dcterms:modified>
</cp:coreProperties>
</file>

<file path=docProps/thumbnail.jpeg>
</file>